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  <a:srgbClr val="FFFFFF"/>
    <a:srgbClr val="CEB888"/>
    <a:srgbClr val="F3EDE1"/>
    <a:srgbClr val="E7D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2B507A-E76C-5643-8002-142471152801}" v="6" dt="2024-02-29T16:14:48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/>
    <p:restoredTop sz="96327"/>
  </p:normalViewPr>
  <p:slideViewPr>
    <p:cSldViewPr snapToObjects="1">
      <p:cViewPr varScale="1">
        <p:scale>
          <a:sx n="27" d="100"/>
          <a:sy n="27" d="100"/>
        </p:scale>
        <p:origin x="248" y="226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ler Towne" userId="2bc8b2a2-357a-489f-909f-0df0d0216f86" providerId="ADAL" clId="{7A2508E4-B776-FE4C-9080-FBCB2D820330}"/>
    <pc:docChg chg="modSld modMainMaster">
      <pc:chgData name="Tyler Towne" userId="2bc8b2a2-357a-489f-909f-0df0d0216f86" providerId="ADAL" clId="{7A2508E4-B776-FE4C-9080-FBCB2D820330}" dt="2023-03-09T16:00:18.106" v="3" actId="255"/>
      <pc:docMkLst>
        <pc:docMk/>
      </pc:docMkLst>
      <pc:sldChg chg="modSp mod">
        <pc:chgData name="Tyler Towne" userId="2bc8b2a2-357a-489f-909f-0df0d0216f86" providerId="ADAL" clId="{7A2508E4-B776-FE4C-9080-FBCB2D820330}" dt="2023-03-09T16:00:18.106" v="3" actId="255"/>
        <pc:sldMkLst>
          <pc:docMk/>
          <pc:sldMk cId="413147931" sldId="256"/>
        </pc:sldMkLst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6" creationId="{87B5B2F4-AC80-4B4A-83D0-F69ECAF1CBF9}"/>
          </ac:spMkLst>
        </pc:spChg>
        <pc:spChg chg="mod">
          <ac:chgData name="Tyler Towne" userId="2bc8b2a2-357a-489f-909f-0df0d0216f86" providerId="ADAL" clId="{7A2508E4-B776-FE4C-9080-FBCB2D820330}" dt="2023-03-09T15:56:51.068" v="1" actId="14100"/>
          <ac:spMkLst>
            <pc:docMk/>
            <pc:sldMk cId="413147931" sldId="256"/>
            <ac:spMk id="17" creationId="{61739502-9E18-514A-A0EA-F79EF05B8A3C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18" creationId="{68ACCF93-840C-E048-BB07-3B7B83391E97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19" creationId="{105F2585-F4D4-144D-AB0C-715D32F02E70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20" creationId="{AE2DF76D-9E58-F94B-9338-69907C0601EE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23" creationId="{69C88FA8-0753-BD4D-A3D1-F108742E4DAC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24" creationId="{D10AC6E5-F907-3742-BE0C-43E430D5D01F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25" creationId="{51379547-A170-7740-89D0-76C2146A7F28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26" creationId="{D010AE68-B05A-3F44-8362-9EA1E225A25A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27" creationId="{46DD85E0-B9A7-594E-B581-0EAC11DD9AAE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28" creationId="{4A869A2D-37A8-AB43-BB41-7A677DDBC28B}"/>
          </ac:spMkLst>
        </pc:spChg>
        <pc:spChg chg="mod">
          <ac:chgData name="Tyler Towne" userId="2bc8b2a2-357a-489f-909f-0df0d0216f86" providerId="ADAL" clId="{7A2508E4-B776-FE4C-9080-FBCB2D820330}" dt="2023-03-09T16:00:18.106" v="3" actId="255"/>
          <ac:spMkLst>
            <pc:docMk/>
            <pc:sldMk cId="413147931" sldId="256"/>
            <ac:spMk id="32" creationId="{A2D30AF2-838F-8E41-9442-70B96338018C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39" creationId="{AB44CE86-76A6-284A-AE29-D269AE39331A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40" creationId="{8FC5FA3B-B81A-1D4C-9E6D-07E725A1C95E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41" creationId="{3B41CE62-FE67-4E44-B292-3916AFC24FA5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42" creationId="{A1ACEFF6-B2FE-254D-83C9-9814F989356F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43" creationId="{022500E1-A12A-0448-8D33-8F74555C31BE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44" creationId="{1D150018-89C1-5441-92EB-8FE42F2A3A15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45" creationId="{6CDB26D9-4CEA-1F4C-ADF0-5464ADA33C3F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k cId="413147931" sldId="256"/>
            <ac:spMk id="47" creationId="{C9A4D1B5-9553-E044-BE10-F6CC9D5F6510}"/>
          </ac:spMkLst>
        </pc:spChg>
        <pc:graphicFrameChg chg="mod">
          <ac:chgData name="Tyler Towne" userId="2bc8b2a2-357a-489f-909f-0df0d0216f86" providerId="ADAL" clId="{7A2508E4-B776-FE4C-9080-FBCB2D820330}" dt="2023-03-07T17:52:54.203" v="0"/>
          <ac:graphicFrameMkLst>
            <pc:docMk/>
            <pc:sldMk cId="413147931" sldId="256"/>
            <ac:graphicFrameMk id="34" creationId="{4BEB5D43-325E-FE4E-A378-C0E9A459A47B}"/>
          </ac:graphicFrameMkLst>
        </pc:graphicFrameChg>
        <pc:picChg chg="mod">
          <ac:chgData name="Tyler Towne" userId="2bc8b2a2-357a-489f-909f-0df0d0216f86" providerId="ADAL" clId="{7A2508E4-B776-FE4C-9080-FBCB2D820330}" dt="2023-03-07T17:52:54.203" v="0"/>
          <ac:picMkLst>
            <pc:docMk/>
            <pc:sldMk cId="413147931" sldId="256"/>
            <ac:picMk id="5" creationId="{8B513375-D92E-BA49-AA5F-7C736BBDC852}"/>
          </ac:picMkLst>
        </pc:picChg>
        <pc:picChg chg="mod">
          <ac:chgData name="Tyler Towne" userId="2bc8b2a2-357a-489f-909f-0df0d0216f86" providerId="ADAL" clId="{7A2508E4-B776-FE4C-9080-FBCB2D820330}" dt="2023-03-07T17:52:54.203" v="0"/>
          <ac:picMkLst>
            <pc:docMk/>
            <pc:sldMk cId="413147931" sldId="256"/>
            <ac:picMk id="8" creationId="{67BC0371-2978-204C-AFD4-DBA6205E3A56}"/>
          </ac:picMkLst>
        </pc:picChg>
        <pc:picChg chg="mod">
          <ac:chgData name="Tyler Towne" userId="2bc8b2a2-357a-489f-909f-0df0d0216f86" providerId="ADAL" clId="{7A2508E4-B776-FE4C-9080-FBCB2D820330}" dt="2023-03-07T17:52:54.203" v="0"/>
          <ac:picMkLst>
            <pc:docMk/>
            <pc:sldMk cId="413147931" sldId="256"/>
            <ac:picMk id="36" creationId="{178841B1-EB0D-7543-B82F-E082733B5175}"/>
          </ac:picMkLst>
        </pc:picChg>
        <pc:picChg chg="mod">
          <ac:chgData name="Tyler Towne" userId="2bc8b2a2-357a-489f-909f-0df0d0216f86" providerId="ADAL" clId="{7A2508E4-B776-FE4C-9080-FBCB2D820330}" dt="2023-03-07T17:52:54.203" v="0"/>
          <ac:picMkLst>
            <pc:docMk/>
            <pc:sldMk cId="413147931" sldId="256"/>
            <ac:picMk id="38" creationId="{0E1CF0AC-04ED-C54D-876A-9BBA8B296157}"/>
          </ac:picMkLst>
        </pc:picChg>
        <pc:cxnChg chg="mod">
          <ac:chgData name="Tyler Towne" userId="2bc8b2a2-357a-489f-909f-0df0d0216f86" providerId="ADAL" clId="{7A2508E4-B776-FE4C-9080-FBCB2D820330}" dt="2023-03-07T17:52:54.203" v="0"/>
          <ac:cxnSpMkLst>
            <pc:docMk/>
            <pc:sldMk cId="413147931" sldId="256"/>
            <ac:cxnSpMk id="3" creationId="{D0AF5D4E-5C2E-9047-88C1-238DBEC48E8B}"/>
          </ac:cxnSpMkLst>
        </pc:cxnChg>
        <pc:cxnChg chg="mod">
          <ac:chgData name="Tyler Towne" userId="2bc8b2a2-357a-489f-909f-0df0d0216f86" providerId="ADAL" clId="{7A2508E4-B776-FE4C-9080-FBCB2D820330}" dt="2023-03-07T17:52:54.203" v="0"/>
          <ac:cxnSpMkLst>
            <pc:docMk/>
            <pc:sldMk cId="413147931" sldId="256"/>
            <ac:cxnSpMk id="9" creationId="{DA379E53-11E7-1546-91C8-110BFEAE91CD}"/>
          </ac:cxnSpMkLst>
        </pc:cxnChg>
      </pc:sldChg>
      <pc:sldMasterChg chg="modSp modSldLayout">
        <pc:chgData name="Tyler Towne" userId="2bc8b2a2-357a-489f-909f-0df0d0216f86" providerId="ADAL" clId="{7A2508E4-B776-FE4C-9080-FBCB2D820330}" dt="2023-03-07T17:52:54.203" v="0"/>
        <pc:sldMasterMkLst>
          <pc:docMk/>
          <pc:sldMasterMk cId="1996327511" sldId="2147483660"/>
        </pc:sldMasterMkLst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asterMk cId="1996327511" sldId="2147483660"/>
            <ac:spMk id="2" creationId="{00000000-0000-0000-0000-000000000000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asterMk cId="1996327511" sldId="2147483660"/>
            <ac:spMk id="3" creationId="{00000000-0000-0000-0000-000000000000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asterMk cId="1996327511" sldId="2147483660"/>
            <ac:spMk id="4" creationId="{00000000-0000-0000-0000-000000000000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asterMk cId="1996327511" sldId="2147483660"/>
            <ac:spMk id="5" creationId="{00000000-0000-0000-0000-000000000000}"/>
          </ac:spMkLst>
        </pc:spChg>
        <pc:spChg chg="mod">
          <ac:chgData name="Tyler Towne" userId="2bc8b2a2-357a-489f-909f-0df0d0216f86" providerId="ADAL" clId="{7A2508E4-B776-FE4C-9080-FBCB2D820330}" dt="2023-03-07T17:52:54.203" v="0"/>
          <ac:spMkLst>
            <pc:docMk/>
            <pc:sldMasterMk cId="1996327511" sldId="2147483660"/>
            <ac:spMk id="6" creationId="{00000000-0000-0000-0000-000000000000}"/>
          </ac:spMkLst>
        </pc:spChg>
        <pc:sldLayoutChg chg="modSp">
          <pc:chgData name="Tyler Towne" userId="2bc8b2a2-357a-489f-909f-0df0d0216f86" providerId="ADAL" clId="{7A2508E4-B776-FE4C-9080-FBCB2D820330}" dt="2023-03-07T17:52:54.203" v="0"/>
          <pc:sldLayoutMkLst>
            <pc:docMk/>
            <pc:sldMasterMk cId="1996327511" sldId="2147483660"/>
            <pc:sldLayoutMk cId="3073545861" sldId="2147483661"/>
          </pc:sldLayoutMkLst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3073545861" sldId="2147483661"/>
              <ac:spMk id="2" creationId="{00000000-0000-0000-0000-000000000000}"/>
            </ac:spMkLst>
          </pc:spChg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3073545861" sldId="2147483661"/>
              <ac:spMk id="3" creationId="{00000000-0000-0000-0000-000000000000}"/>
            </ac:spMkLst>
          </pc:spChg>
        </pc:sldLayoutChg>
        <pc:sldLayoutChg chg="modSp">
          <pc:chgData name="Tyler Towne" userId="2bc8b2a2-357a-489f-909f-0df0d0216f86" providerId="ADAL" clId="{7A2508E4-B776-FE4C-9080-FBCB2D820330}" dt="2023-03-07T17:52:54.203" v="0"/>
          <pc:sldLayoutMkLst>
            <pc:docMk/>
            <pc:sldMasterMk cId="1996327511" sldId="2147483660"/>
            <pc:sldLayoutMk cId="2514995129" sldId="2147483663"/>
          </pc:sldLayoutMkLst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2514995129" sldId="2147483663"/>
              <ac:spMk id="2" creationId="{00000000-0000-0000-0000-000000000000}"/>
            </ac:spMkLst>
          </pc:spChg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2514995129" sldId="2147483663"/>
              <ac:spMk id="3" creationId="{00000000-0000-0000-0000-000000000000}"/>
            </ac:spMkLst>
          </pc:spChg>
        </pc:sldLayoutChg>
        <pc:sldLayoutChg chg="modSp">
          <pc:chgData name="Tyler Towne" userId="2bc8b2a2-357a-489f-909f-0df0d0216f86" providerId="ADAL" clId="{7A2508E4-B776-FE4C-9080-FBCB2D820330}" dt="2023-03-07T17:52:54.203" v="0"/>
          <pc:sldLayoutMkLst>
            <pc:docMk/>
            <pc:sldMasterMk cId="1996327511" sldId="2147483660"/>
            <pc:sldLayoutMk cId="2476067789" sldId="2147483664"/>
          </pc:sldLayoutMkLst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2476067789" sldId="2147483664"/>
              <ac:spMk id="3" creationId="{00000000-0000-0000-0000-000000000000}"/>
            </ac:spMkLst>
          </pc:spChg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2476067789" sldId="2147483664"/>
              <ac:spMk id="4" creationId="{00000000-0000-0000-0000-000000000000}"/>
            </ac:spMkLst>
          </pc:spChg>
        </pc:sldLayoutChg>
        <pc:sldLayoutChg chg="modSp">
          <pc:chgData name="Tyler Towne" userId="2bc8b2a2-357a-489f-909f-0df0d0216f86" providerId="ADAL" clId="{7A2508E4-B776-FE4C-9080-FBCB2D820330}" dt="2023-03-07T17:52:54.203" v="0"/>
          <pc:sldLayoutMkLst>
            <pc:docMk/>
            <pc:sldMasterMk cId="1996327511" sldId="2147483660"/>
            <pc:sldLayoutMk cId="4118034406" sldId="2147483665"/>
          </pc:sldLayoutMkLst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4118034406" sldId="2147483665"/>
              <ac:spMk id="2" creationId="{00000000-0000-0000-0000-000000000000}"/>
            </ac:spMkLst>
          </pc:spChg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4118034406" sldId="2147483665"/>
              <ac:spMk id="3" creationId="{00000000-0000-0000-0000-000000000000}"/>
            </ac:spMkLst>
          </pc:spChg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4118034406" sldId="2147483665"/>
              <ac:spMk id="4" creationId="{00000000-0000-0000-0000-000000000000}"/>
            </ac:spMkLst>
          </pc:spChg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4118034406" sldId="2147483665"/>
              <ac:spMk id="5" creationId="{00000000-0000-0000-0000-000000000000}"/>
            </ac:spMkLst>
          </pc:spChg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4118034406" sldId="2147483665"/>
              <ac:spMk id="6" creationId="{00000000-0000-0000-0000-000000000000}"/>
            </ac:spMkLst>
          </pc:spChg>
        </pc:sldLayoutChg>
        <pc:sldLayoutChg chg="modSp">
          <pc:chgData name="Tyler Towne" userId="2bc8b2a2-357a-489f-909f-0df0d0216f86" providerId="ADAL" clId="{7A2508E4-B776-FE4C-9080-FBCB2D820330}" dt="2023-03-07T17:52:54.203" v="0"/>
          <pc:sldLayoutMkLst>
            <pc:docMk/>
            <pc:sldMasterMk cId="1996327511" sldId="2147483660"/>
            <pc:sldLayoutMk cId="1152001379" sldId="2147483668"/>
          </pc:sldLayoutMkLst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1152001379" sldId="2147483668"/>
              <ac:spMk id="2" creationId="{00000000-0000-0000-0000-000000000000}"/>
            </ac:spMkLst>
          </pc:spChg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1152001379" sldId="2147483668"/>
              <ac:spMk id="3" creationId="{00000000-0000-0000-0000-000000000000}"/>
            </ac:spMkLst>
          </pc:spChg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1152001379" sldId="2147483668"/>
              <ac:spMk id="4" creationId="{00000000-0000-0000-0000-000000000000}"/>
            </ac:spMkLst>
          </pc:spChg>
        </pc:sldLayoutChg>
        <pc:sldLayoutChg chg="modSp">
          <pc:chgData name="Tyler Towne" userId="2bc8b2a2-357a-489f-909f-0df0d0216f86" providerId="ADAL" clId="{7A2508E4-B776-FE4C-9080-FBCB2D820330}" dt="2023-03-07T17:52:54.203" v="0"/>
          <pc:sldLayoutMkLst>
            <pc:docMk/>
            <pc:sldMasterMk cId="1996327511" sldId="2147483660"/>
            <pc:sldLayoutMk cId="3581239045" sldId="2147483669"/>
          </pc:sldLayoutMkLst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3581239045" sldId="2147483669"/>
              <ac:spMk id="2" creationId="{00000000-0000-0000-0000-000000000000}"/>
            </ac:spMkLst>
          </pc:spChg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3581239045" sldId="2147483669"/>
              <ac:spMk id="3" creationId="{00000000-0000-0000-0000-000000000000}"/>
            </ac:spMkLst>
          </pc:spChg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3581239045" sldId="2147483669"/>
              <ac:spMk id="4" creationId="{00000000-0000-0000-0000-000000000000}"/>
            </ac:spMkLst>
          </pc:spChg>
        </pc:sldLayoutChg>
        <pc:sldLayoutChg chg="modSp">
          <pc:chgData name="Tyler Towne" userId="2bc8b2a2-357a-489f-909f-0df0d0216f86" providerId="ADAL" clId="{7A2508E4-B776-FE4C-9080-FBCB2D820330}" dt="2023-03-07T17:52:54.203" v="0"/>
          <pc:sldLayoutMkLst>
            <pc:docMk/>
            <pc:sldMasterMk cId="1996327511" sldId="2147483660"/>
            <pc:sldLayoutMk cId="3937462" sldId="2147483671"/>
          </pc:sldLayoutMkLst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3937462" sldId="2147483671"/>
              <ac:spMk id="2" creationId="{00000000-0000-0000-0000-000000000000}"/>
            </ac:spMkLst>
          </pc:spChg>
          <pc:spChg chg="mod">
            <ac:chgData name="Tyler Towne" userId="2bc8b2a2-357a-489f-909f-0df0d0216f86" providerId="ADAL" clId="{7A2508E4-B776-FE4C-9080-FBCB2D820330}" dt="2023-03-07T17:52:54.203" v="0"/>
            <ac:spMkLst>
              <pc:docMk/>
              <pc:sldMasterMk cId="1996327511" sldId="2147483660"/>
              <pc:sldLayoutMk cId="3937462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Tyler Towne" userId="2bc8b2a2-357a-489f-909f-0df0d0216f86" providerId="ADAL" clId="{7FE35D59-65B6-124D-A16C-D65213B80445}"/>
    <pc:docChg chg="modSld">
      <pc:chgData name="Tyler Towne" userId="2bc8b2a2-357a-489f-909f-0df0d0216f86" providerId="ADAL" clId="{7FE35D59-65B6-124D-A16C-D65213B80445}" dt="2020-02-24T19:08:50.498" v="0" actId="1076"/>
      <pc:docMkLst>
        <pc:docMk/>
      </pc:docMkLst>
      <pc:sldChg chg="modSp">
        <pc:chgData name="Tyler Towne" userId="2bc8b2a2-357a-489f-909f-0df0d0216f86" providerId="ADAL" clId="{7FE35D59-65B6-124D-A16C-D65213B80445}" dt="2020-02-24T19:08:50.498" v="0" actId="1076"/>
        <pc:sldMkLst>
          <pc:docMk/>
          <pc:sldMk cId="413147931" sldId="256"/>
        </pc:sldMkLst>
        <pc:spChg chg="mod">
          <ac:chgData name="Tyler Towne" userId="2bc8b2a2-357a-489f-909f-0df0d0216f86" providerId="ADAL" clId="{7FE35D59-65B6-124D-A16C-D65213B80445}" dt="2020-02-24T19:08:50.498" v="0" actId="1076"/>
          <ac:spMkLst>
            <pc:docMk/>
            <pc:sldMk cId="413147931" sldId="256"/>
            <ac:spMk id="20" creationId="{AE2DF76D-9E58-F94B-9338-69907C0601EE}"/>
          </ac:spMkLst>
        </pc:spChg>
      </pc:sldChg>
    </pc:docChg>
  </pc:docChgLst>
  <pc:docChgLst>
    <pc:chgData name="Tyler Towne" userId="2bc8b2a2-357a-489f-909f-0df0d0216f86" providerId="ADAL" clId="{E32B507A-E76C-5643-8002-142471152801}"/>
    <pc:docChg chg="undo custSel modSld">
      <pc:chgData name="Tyler Towne" userId="2bc8b2a2-357a-489f-909f-0df0d0216f86" providerId="ADAL" clId="{E32B507A-E76C-5643-8002-142471152801}" dt="2024-02-29T16:14:48.694" v="83"/>
      <pc:docMkLst>
        <pc:docMk/>
      </pc:docMkLst>
      <pc:sldChg chg="modSp mod setBg">
        <pc:chgData name="Tyler Towne" userId="2bc8b2a2-357a-489f-909f-0df0d0216f86" providerId="ADAL" clId="{E32B507A-E76C-5643-8002-142471152801}" dt="2024-02-29T16:14:48.694" v="83"/>
        <pc:sldMkLst>
          <pc:docMk/>
          <pc:sldMk cId="413147931" sldId="256"/>
        </pc:sldMkLst>
        <pc:spChg chg="mod">
          <ac:chgData name="Tyler Towne" userId="2bc8b2a2-357a-489f-909f-0df0d0216f86" providerId="ADAL" clId="{E32B507A-E76C-5643-8002-142471152801}" dt="2024-02-29T16:04:41.499" v="81" actId="20577"/>
          <ac:spMkLst>
            <pc:docMk/>
            <pc:sldMk cId="413147931" sldId="256"/>
            <ac:spMk id="6" creationId="{87B5B2F4-AC80-4B4A-83D0-F69ECAF1CBF9}"/>
          </ac:spMkLst>
        </pc:spChg>
        <pc:spChg chg="mod">
          <ac:chgData name="Tyler Towne" userId="2bc8b2a2-357a-489f-909f-0df0d0216f86" providerId="ADAL" clId="{E32B507A-E76C-5643-8002-142471152801}" dt="2024-02-22T17:52:37.569" v="34" actId="20577"/>
          <ac:spMkLst>
            <pc:docMk/>
            <pc:sldMk cId="413147931" sldId="256"/>
            <ac:spMk id="17" creationId="{61739502-9E18-514A-A0EA-F79EF05B8A3C}"/>
          </ac:spMkLst>
        </pc:spChg>
        <pc:spChg chg="mod">
          <ac:chgData name="Tyler Towne" userId="2bc8b2a2-357a-489f-909f-0df0d0216f86" providerId="ADAL" clId="{E32B507A-E76C-5643-8002-142471152801}" dt="2024-02-22T17:21:54.229" v="5" actId="14100"/>
          <ac:spMkLst>
            <pc:docMk/>
            <pc:sldMk cId="413147931" sldId="256"/>
            <ac:spMk id="18" creationId="{68ACCF93-840C-E048-BB07-3B7B83391E97}"/>
          </ac:spMkLst>
        </pc:spChg>
        <pc:spChg chg="mod">
          <ac:chgData name="Tyler Towne" userId="2bc8b2a2-357a-489f-909f-0df0d0216f86" providerId="ADAL" clId="{E32B507A-E76C-5643-8002-142471152801}" dt="2024-02-22T17:29:46.586" v="19" actId="14100"/>
          <ac:spMkLst>
            <pc:docMk/>
            <pc:sldMk cId="413147931" sldId="256"/>
            <ac:spMk id="19" creationId="{105F2585-F4D4-144D-AB0C-715D32F02E70}"/>
          </ac:spMkLst>
        </pc:spChg>
        <pc:spChg chg="mod">
          <ac:chgData name="Tyler Towne" userId="2bc8b2a2-357a-489f-909f-0df0d0216f86" providerId="ADAL" clId="{E32B507A-E76C-5643-8002-142471152801}" dt="2024-02-22T17:53:17.936" v="60" actId="20577"/>
          <ac:spMkLst>
            <pc:docMk/>
            <pc:sldMk cId="413147931" sldId="256"/>
            <ac:spMk id="20" creationId="{AE2DF76D-9E58-F94B-9338-69907C0601EE}"/>
          </ac:spMkLst>
        </pc:spChg>
        <pc:spChg chg="mod">
          <ac:chgData name="Tyler Towne" userId="2bc8b2a2-357a-489f-909f-0df0d0216f86" providerId="ADAL" clId="{E32B507A-E76C-5643-8002-142471152801}" dt="2024-02-22T17:21:47.450" v="4" actId="1076"/>
          <ac:spMkLst>
            <pc:docMk/>
            <pc:sldMk cId="413147931" sldId="256"/>
            <ac:spMk id="23" creationId="{69C88FA8-0753-BD4D-A3D1-F108742E4DAC}"/>
          </ac:spMkLst>
        </pc:spChg>
        <pc:spChg chg="mod">
          <ac:chgData name="Tyler Towne" userId="2bc8b2a2-357a-489f-909f-0df0d0216f86" providerId="ADAL" clId="{E32B507A-E76C-5643-8002-142471152801}" dt="2024-02-22T17:23:44.560" v="13" actId="1076"/>
          <ac:spMkLst>
            <pc:docMk/>
            <pc:sldMk cId="413147931" sldId="256"/>
            <ac:spMk id="24" creationId="{D10AC6E5-F907-3742-BE0C-43E430D5D01F}"/>
          </ac:spMkLst>
        </pc:spChg>
        <pc:spChg chg="mod">
          <ac:chgData name="Tyler Towne" userId="2bc8b2a2-357a-489f-909f-0df0d0216f86" providerId="ADAL" clId="{E32B507A-E76C-5643-8002-142471152801}" dt="2024-02-22T17:23:15.757" v="9" actId="1076"/>
          <ac:spMkLst>
            <pc:docMk/>
            <pc:sldMk cId="413147931" sldId="256"/>
            <ac:spMk id="25" creationId="{51379547-A170-7740-89D0-76C2146A7F28}"/>
          </ac:spMkLst>
        </pc:spChg>
        <pc:spChg chg="mod">
          <ac:chgData name="Tyler Towne" userId="2bc8b2a2-357a-489f-909f-0df0d0216f86" providerId="ADAL" clId="{E32B507A-E76C-5643-8002-142471152801}" dt="2024-02-22T17:29:32.916" v="17" actId="1076"/>
          <ac:spMkLst>
            <pc:docMk/>
            <pc:sldMk cId="413147931" sldId="256"/>
            <ac:spMk id="27" creationId="{46DD85E0-B9A7-594E-B581-0EAC11DD9AAE}"/>
          </ac:spMkLst>
        </pc:spChg>
        <pc:spChg chg="mod">
          <ac:chgData name="Tyler Towne" userId="2bc8b2a2-357a-489f-909f-0df0d0216f86" providerId="ADAL" clId="{E32B507A-E76C-5643-8002-142471152801}" dt="2024-02-22T17:29:51.379" v="20" actId="1076"/>
          <ac:spMkLst>
            <pc:docMk/>
            <pc:sldMk cId="413147931" sldId="256"/>
            <ac:spMk id="28" creationId="{4A869A2D-37A8-AB43-BB41-7A677DDBC28B}"/>
          </ac:spMkLst>
        </pc:spChg>
        <pc:spChg chg="mod">
          <ac:chgData name="Tyler Towne" userId="2bc8b2a2-357a-489f-909f-0df0d0216f86" providerId="ADAL" clId="{E32B507A-E76C-5643-8002-142471152801}" dt="2024-02-22T17:21:47.450" v="4" actId="1076"/>
          <ac:spMkLst>
            <pc:docMk/>
            <pc:sldMk cId="413147931" sldId="256"/>
            <ac:spMk id="32" creationId="{A2D30AF2-838F-8E41-9442-70B96338018C}"/>
          </ac:spMkLst>
        </pc:spChg>
        <pc:spChg chg="mod">
          <ac:chgData name="Tyler Towne" userId="2bc8b2a2-357a-489f-909f-0df0d0216f86" providerId="ADAL" clId="{E32B507A-E76C-5643-8002-142471152801}" dt="2024-02-22T17:29:51.379" v="20" actId="1076"/>
          <ac:spMkLst>
            <pc:docMk/>
            <pc:sldMk cId="413147931" sldId="256"/>
            <ac:spMk id="40" creationId="{8FC5FA3B-B81A-1D4C-9E6D-07E725A1C95E}"/>
          </ac:spMkLst>
        </pc:spChg>
        <pc:spChg chg="mod">
          <ac:chgData name="Tyler Towne" userId="2bc8b2a2-357a-489f-909f-0df0d0216f86" providerId="ADAL" clId="{E32B507A-E76C-5643-8002-142471152801}" dt="2024-02-22T17:29:43.700" v="18" actId="1076"/>
          <ac:spMkLst>
            <pc:docMk/>
            <pc:sldMk cId="413147931" sldId="256"/>
            <ac:spMk id="41" creationId="{3B41CE62-FE67-4E44-B292-3916AFC24FA5}"/>
          </ac:spMkLst>
        </pc:spChg>
        <pc:spChg chg="mod">
          <ac:chgData name="Tyler Towne" userId="2bc8b2a2-357a-489f-909f-0df0d0216f86" providerId="ADAL" clId="{E32B507A-E76C-5643-8002-142471152801}" dt="2024-02-22T17:29:43.700" v="18" actId="1076"/>
          <ac:spMkLst>
            <pc:docMk/>
            <pc:sldMk cId="413147931" sldId="256"/>
            <ac:spMk id="44" creationId="{1D150018-89C1-5441-92EB-8FE42F2A3A15}"/>
          </ac:spMkLst>
        </pc:spChg>
        <pc:spChg chg="mod">
          <ac:chgData name="Tyler Towne" userId="2bc8b2a2-357a-489f-909f-0df0d0216f86" providerId="ADAL" clId="{E32B507A-E76C-5643-8002-142471152801}" dt="2024-02-22T17:23:57.813" v="14" actId="1076"/>
          <ac:spMkLst>
            <pc:docMk/>
            <pc:sldMk cId="413147931" sldId="256"/>
            <ac:spMk id="45" creationId="{6CDB26D9-4CEA-1F4C-ADF0-5464ADA33C3F}"/>
          </ac:spMkLst>
        </pc:spChg>
        <pc:spChg chg="mod">
          <ac:chgData name="Tyler Towne" userId="2bc8b2a2-357a-489f-909f-0df0d0216f86" providerId="ADAL" clId="{E32B507A-E76C-5643-8002-142471152801}" dt="2024-02-22T17:23:57.813" v="14" actId="1076"/>
          <ac:spMkLst>
            <pc:docMk/>
            <pc:sldMk cId="413147931" sldId="256"/>
            <ac:spMk id="47" creationId="{C9A4D1B5-9553-E044-BE10-F6CC9D5F6510}"/>
          </ac:spMkLst>
        </pc:spChg>
        <pc:graphicFrameChg chg="mod">
          <ac:chgData name="Tyler Towne" userId="2bc8b2a2-357a-489f-909f-0df0d0216f86" providerId="ADAL" clId="{E32B507A-E76C-5643-8002-142471152801}" dt="2024-02-22T17:23:10.415" v="8" actId="1076"/>
          <ac:graphicFrameMkLst>
            <pc:docMk/>
            <pc:sldMk cId="413147931" sldId="256"/>
            <ac:graphicFrameMk id="34" creationId="{4BEB5D43-325E-FE4E-A378-C0E9A459A47B}"/>
          </ac:graphicFrameMkLst>
        </pc:graphicFrameChg>
        <pc:picChg chg="mod">
          <ac:chgData name="Tyler Towne" userId="2bc8b2a2-357a-489f-909f-0df0d0216f86" providerId="ADAL" clId="{E32B507A-E76C-5643-8002-142471152801}" dt="2024-02-22T17:21:35.122" v="3" actId="1076"/>
          <ac:picMkLst>
            <pc:docMk/>
            <pc:sldMk cId="413147931" sldId="256"/>
            <ac:picMk id="5" creationId="{8B513375-D92E-BA49-AA5F-7C736BBDC852}"/>
          </ac:picMkLst>
        </pc:picChg>
        <pc:picChg chg="mod">
          <ac:chgData name="Tyler Towne" userId="2bc8b2a2-357a-489f-909f-0df0d0216f86" providerId="ADAL" clId="{E32B507A-E76C-5643-8002-142471152801}" dt="2024-02-22T17:21:35.122" v="3" actId="1076"/>
          <ac:picMkLst>
            <pc:docMk/>
            <pc:sldMk cId="413147931" sldId="256"/>
            <ac:picMk id="8" creationId="{67BC0371-2978-204C-AFD4-DBA6205E3A56}"/>
          </ac:picMkLst>
        </pc:picChg>
        <pc:cxnChg chg="mod">
          <ac:chgData name="Tyler Towne" userId="2bc8b2a2-357a-489f-909f-0df0d0216f86" providerId="ADAL" clId="{E32B507A-E76C-5643-8002-142471152801}" dt="2024-02-22T17:21:35.122" v="3" actId="1076"/>
          <ac:cxnSpMkLst>
            <pc:docMk/>
            <pc:sldMk cId="413147931" sldId="256"/>
            <ac:cxnSpMk id="3" creationId="{D0AF5D4E-5C2E-9047-88C1-238DBEC48E8B}"/>
          </ac:cxnSpMkLst>
        </pc:cxnChg>
        <pc:cxnChg chg="mod">
          <ac:chgData name="Tyler Towne" userId="2bc8b2a2-357a-489f-909f-0df0d0216f86" providerId="ADAL" clId="{E32B507A-E76C-5643-8002-142471152801}" dt="2024-02-22T17:21:35.122" v="3" actId="1076"/>
          <ac:cxnSpMkLst>
            <pc:docMk/>
            <pc:sldMk cId="413147931" sldId="256"/>
            <ac:cxnSpMk id="9" creationId="{DA379E53-11E7-1546-91C8-110BFEAE91CD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86103D-0B0D-484F-A51E-94AF6B0935D9}" type="doc">
      <dgm:prSet loTypeId="urn:microsoft.com/office/officeart/2005/8/layout/cycle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03F742-BAE8-F748-9CE1-E5D8FA471BE6}">
      <dgm:prSet phldrT="[Text]" phldr="1"/>
      <dgm:spPr>
        <a:solidFill>
          <a:srgbClr val="782F40"/>
        </a:solidFill>
        <a:ln>
          <a:noFill/>
        </a:ln>
      </dgm:spPr>
      <dgm:t>
        <a:bodyPr/>
        <a:lstStyle/>
        <a:p>
          <a:endParaRPr lang="en-US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Benton Sans" panose="02000504020000020004" pitchFamily="2" charset="77"/>
          </a:endParaRPr>
        </a:p>
      </dgm:t>
    </dgm:pt>
    <dgm:pt modelId="{D91CAC87-7791-3647-85D6-39581E0EF295}" type="parTrans" cxnId="{A5E2886C-7169-FC4F-8546-E51EC6C0882B}">
      <dgm:prSet/>
      <dgm:spPr/>
      <dgm:t>
        <a:bodyPr/>
        <a:lstStyle/>
        <a:p>
          <a:endParaRPr lang="en-US"/>
        </a:p>
      </dgm:t>
    </dgm:pt>
    <dgm:pt modelId="{0CB68A5B-7928-0B4F-98F1-9B1BDCD28467}" type="sibTrans" cxnId="{A5E2886C-7169-FC4F-8546-E51EC6C0882B}">
      <dgm:prSet/>
      <dgm:spPr>
        <a:solidFill>
          <a:srgbClr val="FFFFFF"/>
        </a:solidFill>
      </dgm:spPr>
      <dgm:t>
        <a:bodyPr/>
        <a:lstStyle/>
        <a:p>
          <a:endParaRPr lang="en-US"/>
        </a:p>
      </dgm:t>
    </dgm:pt>
    <dgm:pt modelId="{81DDB78C-37B4-874F-BB94-30499E9109B1}">
      <dgm:prSet phldrT="[Text]" phldr="1"/>
      <dgm:spPr>
        <a:solidFill>
          <a:srgbClr val="782F40"/>
        </a:solidFill>
        <a:ln>
          <a:noFill/>
        </a:ln>
      </dgm:spPr>
      <dgm:t>
        <a:bodyPr/>
        <a:lstStyle/>
        <a:p>
          <a:endParaRPr lang="en-US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Benton Sans" panose="02000504020000020004" pitchFamily="2" charset="77"/>
          </a:endParaRPr>
        </a:p>
      </dgm:t>
    </dgm:pt>
    <dgm:pt modelId="{41B6124B-C33A-C740-BF8D-DE7571CFE95C}" type="parTrans" cxnId="{9659716E-E5BF-574D-AA9E-DBE2FA66DAAC}">
      <dgm:prSet/>
      <dgm:spPr/>
      <dgm:t>
        <a:bodyPr/>
        <a:lstStyle/>
        <a:p>
          <a:endParaRPr lang="en-US"/>
        </a:p>
      </dgm:t>
    </dgm:pt>
    <dgm:pt modelId="{E65610B9-5FDD-5440-A36C-1407B215D00D}" type="sibTrans" cxnId="{9659716E-E5BF-574D-AA9E-DBE2FA66DAAC}">
      <dgm:prSet/>
      <dgm:spPr>
        <a:solidFill>
          <a:srgbClr val="FFFFFF"/>
        </a:solidFill>
      </dgm:spPr>
      <dgm:t>
        <a:bodyPr/>
        <a:lstStyle/>
        <a:p>
          <a:endParaRPr lang="en-US"/>
        </a:p>
      </dgm:t>
    </dgm:pt>
    <dgm:pt modelId="{CE10236F-2339-774C-814C-7490729D47ED}">
      <dgm:prSet phldrT="[Text]" phldr="1"/>
      <dgm:spPr>
        <a:solidFill>
          <a:srgbClr val="782F40"/>
        </a:solidFill>
        <a:ln>
          <a:noFill/>
        </a:ln>
      </dgm:spPr>
      <dgm:t>
        <a:bodyPr/>
        <a:lstStyle/>
        <a:p>
          <a:endParaRPr lang="en-US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Benton Sans" panose="02000504020000020004" pitchFamily="2" charset="77"/>
          </a:endParaRPr>
        </a:p>
      </dgm:t>
    </dgm:pt>
    <dgm:pt modelId="{43C20730-B1B0-974F-9B1D-25C537FB1A75}" type="parTrans" cxnId="{7FDB8151-B640-6641-8D16-932CBB84A582}">
      <dgm:prSet/>
      <dgm:spPr/>
      <dgm:t>
        <a:bodyPr/>
        <a:lstStyle/>
        <a:p>
          <a:endParaRPr lang="en-US"/>
        </a:p>
      </dgm:t>
    </dgm:pt>
    <dgm:pt modelId="{7EAF5407-54D9-A34B-A1E5-ABE629143563}" type="sibTrans" cxnId="{7FDB8151-B640-6641-8D16-932CBB84A582}">
      <dgm:prSet/>
      <dgm:spPr>
        <a:solidFill>
          <a:srgbClr val="FFFFFF"/>
        </a:solidFill>
      </dgm:spPr>
      <dgm:t>
        <a:bodyPr/>
        <a:lstStyle/>
        <a:p>
          <a:endParaRPr lang="en-US"/>
        </a:p>
      </dgm:t>
    </dgm:pt>
    <dgm:pt modelId="{1721A8CB-BE1F-6944-A380-3BB1E70A36AF}">
      <dgm:prSet phldrT="[Text]" phldr="1"/>
      <dgm:spPr>
        <a:solidFill>
          <a:srgbClr val="782F40"/>
        </a:solidFill>
        <a:ln>
          <a:noFill/>
        </a:ln>
      </dgm:spPr>
      <dgm:t>
        <a:bodyPr/>
        <a:lstStyle/>
        <a:p>
          <a:endParaRPr lang="en-US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Benton Sans" panose="02000504020000020004" pitchFamily="2" charset="77"/>
          </a:endParaRPr>
        </a:p>
      </dgm:t>
    </dgm:pt>
    <dgm:pt modelId="{2FB948C5-236E-CB45-AB33-2A91EB40FEA2}" type="parTrans" cxnId="{202103F8-F0A5-3C47-BEBA-80270C77AA1F}">
      <dgm:prSet/>
      <dgm:spPr/>
      <dgm:t>
        <a:bodyPr/>
        <a:lstStyle/>
        <a:p>
          <a:endParaRPr lang="en-US"/>
        </a:p>
      </dgm:t>
    </dgm:pt>
    <dgm:pt modelId="{5762FB68-AB86-9B42-BB68-D52B58173B5F}" type="sibTrans" cxnId="{202103F8-F0A5-3C47-BEBA-80270C77AA1F}">
      <dgm:prSet/>
      <dgm:spPr>
        <a:solidFill>
          <a:srgbClr val="FFFFFF"/>
        </a:solidFill>
      </dgm:spPr>
      <dgm:t>
        <a:bodyPr/>
        <a:lstStyle/>
        <a:p>
          <a:endParaRPr lang="en-US"/>
        </a:p>
      </dgm:t>
    </dgm:pt>
    <dgm:pt modelId="{DE212EFA-AC58-124B-BC7F-21E77656E1C9}">
      <dgm:prSet phldrT="[Text]" phldr="1"/>
      <dgm:spPr>
        <a:solidFill>
          <a:srgbClr val="782F40"/>
        </a:solidFill>
        <a:ln>
          <a:noFill/>
        </a:ln>
      </dgm:spPr>
      <dgm:t>
        <a:bodyPr/>
        <a:lstStyle/>
        <a:p>
          <a:endParaRPr lang="en-US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Benton Sans" panose="02000504020000020004" pitchFamily="2" charset="77"/>
          </a:endParaRPr>
        </a:p>
      </dgm:t>
    </dgm:pt>
    <dgm:pt modelId="{1CEF750A-4113-F846-B771-CA52012A7789}" type="parTrans" cxnId="{E977A4FD-D60E-2A47-9301-2B1834C60BC5}">
      <dgm:prSet/>
      <dgm:spPr/>
      <dgm:t>
        <a:bodyPr/>
        <a:lstStyle/>
        <a:p>
          <a:endParaRPr lang="en-US"/>
        </a:p>
      </dgm:t>
    </dgm:pt>
    <dgm:pt modelId="{0843990E-1D32-1D4A-A418-940537201EB3}" type="sibTrans" cxnId="{E977A4FD-D60E-2A47-9301-2B1834C60BC5}">
      <dgm:prSet/>
      <dgm:spPr>
        <a:solidFill>
          <a:srgbClr val="FFFFFF"/>
        </a:solidFill>
      </dgm:spPr>
      <dgm:t>
        <a:bodyPr/>
        <a:lstStyle/>
        <a:p>
          <a:endParaRPr lang="en-US"/>
        </a:p>
      </dgm:t>
    </dgm:pt>
    <dgm:pt modelId="{2A58D5A1-0159-A849-A3A6-DED97549CBCE}" type="pres">
      <dgm:prSet presAssocID="{4986103D-0B0D-484F-A51E-94AF6B0935D9}" presName="cycle" presStyleCnt="0">
        <dgm:presLayoutVars>
          <dgm:dir/>
          <dgm:resizeHandles val="exact"/>
        </dgm:presLayoutVars>
      </dgm:prSet>
      <dgm:spPr/>
    </dgm:pt>
    <dgm:pt modelId="{2C8BABEF-863D-D74F-977D-0DC988D2E90D}" type="pres">
      <dgm:prSet presAssocID="{A203F742-BAE8-F748-9CE1-E5D8FA471BE6}" presName="node" presStyleLbl="node1" presStyleIdx="0" presStyleCnt="5">
        <dgm:presLayoutVars>
          <dgm:bulletEnabled val="1"/>
        </dgm:presLayoutVars>
      </dgm:prSet>
      <dgm:spPr/>
    </dgm:pt>
    <dgm:pt modelId="{CDB977DD-8745-BA4A-B59D-232066435A2F}" type="pres">
      <dgm:prSet presAssocID="{0CB68A5B-7928-0B4F-98F1-9B1BDCD28467}" presName="sibTrans" presStyleLbl="sibTrans2D1" presStyleIdx="0" presStyleCnt="5"/>
      <dgm:spPr/>
    </dgm:pt>
    <dgm:pt modelId="{3EAF7E79-9A68-1F42-8B9B-F965DAD22762}" type="pres">
      <dgm:prSet presAssocID="{0CB68A5B-7928-0B4F-98F1-9B1BDCD28467}" presName="connectorText" presStyleLbl="sibTrans2D1" presStyleIdx="0" presStyleCnt="5"/>
      <dgm:spPr/>
    </dgm:pt>
    <dgm:pt modelId="{A3806271-73BA-E04F-8139-714EDCD643E0}" type="pres">
      <dgm:prSet presAssocID="{81DDB78C-37B4-874F-BB94-30499E9109B1}" presName="node" presStyleLbl="node1" presStyleIdx="1" presStyleCnt="5">
        <dgm:presLayoutVars>
          <dgm:bulletEnabled val="1"/>
        </dgm:presLayoutVars>
      </dgm:prSet>
      <dgm:spPr/>
    </dgm:pt>
    <dgm:pt modelId="{5933DC35-E1E3-A145-9419-ED78B973AD06}" type="pres">
      <dgm:prSet presAssocID="{E65610B9-5FDD-5440-A36C-1407B215D00D}" presName="sibTrans" presStyleLbl="sibTrans2D1" presStyleIdx="1" presStyleCnt="5"/>
      <dgm:spPr/>
    </dgm:pt>
    <dgm:pt modelId="{8055D299-97B2-9B40-BF3B-49FF0801B3CF}" type="pres">
      <dgm:prSet presAssocID="{E65610B9-5FDD-5440-A36C-1407B215D00D}" presName="connectorText" presStyleLbl="sibTrans2D1" presStyleIdx="1" presStyleCnt="5"/>
      <dgm:spPr/>
    </dgm:pt>
    <dgm:pt modelId="{4AA57A99-885B-1848-8B95-85D859A1D2B4}" type="pres">
      <dgm:prSet presAssocID="{CE10236F-2339-774C-814C-7490729D47ED}" presName="node" presStyleLbl="node1" presStyleIdx="2" presStyleCnt="5">
        <dgm:presLayoutVars>
          <dgm:bulletEnabled val="1"/>
        </dgm:presLayoutVars>
      </dgm:prSet>
      <dgm:spPr/>
    </dgm:pt>
    <dgm:pt modelId="{F5428765-A714-A64D-86A0-0F7FBABE791E}" type="pres">
      <dgm:prSet presAssocID="{7EAF5407-54D9-A34B-A1E5-ABE629143563}" presName="sibTrans" presStyleLbl="sibTrans2D1" presStyleIdx="2" presStyleCnt="5"/>
      <dgm:spPr/>
    </dgm:pt>
    <dgm:pt modelId="{30C0B9B4-5F54-E64C-89CD-CCFB1867F6C7}" type="pres">
      <dgm:prSet presAssocID="{7EAF5407-54D9-A34B-A1E5-ABE629143563}" presName="connectorText" presStyleLbl="sibTrans2D1" presStyleIdx="2" presStyleCnt="5"/>
      <dgm:spPr/>
    </dgm:pt>
    <dgm:pt modelId="{21003D3B-09E7-124A-95B9-AA88F4B4C621}" type="pres">
      <dgm:prSet presAssocID="{1721A8CB-BE1F-6944-A380-3BB1E70A36AF}" presName="node" presStyleLbl="node1" presStyleIdx="3" presStyleCnt="5">
        <dgm:presLayoutVars>
          <dgm:bulletEnabled val="1"/>
        </dgm:presLayoutVars>
      </dgm:prSet>
      <dgm:spPr/>
    </dgm:pt>
    <dgm:pt modelId="{82EB8CA8-A4AE-DD48-87A5-5A16821CFF0C}" type="pres">
      <dgm:prSet presAssocID="{5762FB68-AB86-9B42-BB68-D52B58173B5F}" presName="sibTrans" presStyleLbl="sibTrans2D1" presStyleIdx="3" presStyleCnt="5"/>
      <dgm:spPr/>
    </dgm:pt>
    <dgm:pt modelId="{A8C33BA2-9916-B74E-AE97-2EC9211DDBCA}" type="pres">
      <dgm:prSet presAssocID="{5762FB68-AB86-9B42-BB68-D52B58173B5F}" presName="connectorText" presStyleLbl="sibTrans2D1" presStyleIdx="3" presStyleCnt="5"/>
      <dgm:spPr/>
    </dgm:pt>
    <dgm:pt modelId="{5C0484FD-DBF5-6645-BF45-0362504509C9}" type="pres">
      <dgm:prSet presAssocID="{DE212EFA-AC58-124B-BC7F-21E77656E1C9}" presName="node" presStyleLbl="node1" presStyleIdx="4" presStyleCnt="5">
        <dgm:presLayoutVars>
          <dgm:bulletEnabled val="1"/>
        </dgm:presLayoutVars>
      </dgm:prSet>
      <dgm:spPr/>
    </dgm:pt>
    <dgm:pt modelId="{FDBDC68A-7BFD-944E-BB71-EFF66E30B130}" type="pres">
      <dgm:prSet presAssocID="{0843990E-1D32-1D4A-A418-940537201EB3}" presName="sibTrans" presStyleLbl="sibTrans2D1" presStyleIdx="4" presStyleCnt="5"/>
      <dgm:spPr/>
    </dgm:pt>
    <dgm:pt modelId="{D0B2D126-926D-7E44-BE01-D5982769D9D3}" type="pres">
      <dgm:prSet presAssocID="{0843990E-1D32-1D4A-A418-940537201EB3}" presName="connectorText" presStyleLbl="sibTrans2D1" presStyleIdx="4" presStyleCnt="5"/>
      <dgm:spPr/>
    </dgm:pt>
  </dgm:ptLst>
  <dgm:cxnLst>
    <dgm:cxn modelId="{49F18A0E-983D-2D40-8498-554507F665A8}" type="presOf" srcId="{1721A8CB-BE1F-6944-A380-3BB1E70A36AF}" destId="{21003D3B-09E7-124A-95B9-AA88F4B4C621}" srcOrd="0" destOrd="0" presId="urn:microsoft.com/office/officeart/2005/8/layout/cycle2"/>
    <dgm:cxn modelId="{E4A1BE2A-6E8C-D84B-89E2-5D06AAB8DC5A}" type="presOf" srcId="{5762FB68-AB86-9B42-BB68-D52B58173B5F}" destId="{A8C33BA2-9916-B74E-AE97-2EC9211DDBCA}" srcOrd="1" destOrd="0" presId="urn:microsoft.com/office/officeart/2005/8/layout/cycle2"/>
    <dgm:cxn modelId="{B949FB2D-B11E-8347-981F-71EF2FC810F5}" type="presOf" srcId="{7EAF5407-54D9-A34B-A1E5-ABE629143563}" destId="{F5428765-A714-A64D-86A0-0F7FBABE791E}" srcOrd="0" destOrd="0" presId="urn:microsoft.com/office/officeart/2005/8/layout/cycle2"/>
    <dgm:cxn modelId="{7FDB8151-B640-6641-8D16-932CBB84A582}" srcId="{4986103D-0B0D-484F-A51E-94AF6B0935D9}" destId="{CE10236F-2339-774C-814C-7490729D47ED}" srcOrd="2" destOrd="0" parTransId="{43C20730-B1B0-974F-9B1D-25C537FB1A75}" sibTransId="{7EAF5407-54D9-A34B-A1E5-ABE629143563}"/>
    <dgm:cxn modelId="{B42FBB5A-07E3-A848-8377-915FE65EE800}" type="presOf" srcId="{81DDB78C-37B4-874F-BB94-30499E9109B1}" destId="{A3806271-73BA-E04F-8139-714EDCD643E0}" srcOrd="0" destOrd="0" presId="urn:microsoft.com/office/officeart/2005/8/layout/cycle2"/>
    <dgm:cxn modelId="{A5E2886C-7169-FC4F-8546-E51EC6C0882B}" srcId="{4986103D-0B0D-484F-A51E-94AF6B0935D9}" destId="{A203F742-BAE8-F748-9CE1-E5D8FA471BE6}" srcOrd="0" destOrd="0" parTransId="{D91CAC87-7791-3647-85D6-39581E0EF295}" sibTransId="{0CB68A5B-7928-0B4F-98F1-9B1BDCD28467}"/>
    <dgm:cxn modelId="{9659716E-E5BF-574D-AA9E-DBE2FA66DAAC}" srcId="{4986103D-0B0D-484F-A51E-94AF6B0935D9}" destId="{81DDB78C-37B4-874F-BB94-30499E9109B1}" srcOrd="1" destOrd="0" parTransId="{41B6124B-C33A-C740-BF8D-DE7571CFE95C}" sibTransId="{E65610B9-5FDD-5440-A36C-1407B215D00D}"/>
    <dgm:cxn modelId="{15D91184-0B39-354E-A15D-50C04BD84CD2}" type="presOf" srcId="{5762FB68-AB86-9B42-BB68-D52B58173B5F}" destId="{82EB8CA8-A4AE-DD48-87A5-5A16821CFF0C}" srcOrd="0" destOrd="0" presId="urn:microsoft.com/office/officeart/2005/8/layout/cycle2"/>
    <dgm:cxn modelId="{E9263B88-55B9-364C-815C-9428919CCD77}" type="presOf" srcId="{0843990E-1D32-1D4A-A418-940537201EB3}" destId="{D0B2D126-926D-7E44-BE01-D5982769D9D3}" srcOrd="1" destOrd="0" presId="urn:microsoft.com/office/officeart/2005/8/layout/cycle2"/>
    <dgm:cxn modelId="{AB843D89-8521-324C-99C8-CD2DDE5EB6C2}" type="presOf" srcId="{E65610B9-5FDD-5440-A36C-1407B215D00D}" destId="{5933DC35-E1E3-A145-9419-ED78B973AD06}" srcOrd="0" destOrd="0" presId="urn:microsoft.com/office/officeart/2005/8/layout/cycle2"/>
    <dgm:cxn modelId="{8D7C4F8B-75A3-534E-9836-9AF35826CBBD}" type="presOf" srcId="{0CB68A5B-7928-0B4F-98F1-9B1BDCD28467}" destId="{3EAF7E79-9A68-1F42-8B9B-F965DAD22762}" srcOrd="1" destOrd="0" presId="urn:microsoft.com/office/officeart/2005/8/layout/cycle2"/>
    <dgm:cxn modelId="{79042691-746D-664C-ADE1-8F8B27698BE3}" type="presOf" srcId="{7EAF5407-54D9-A34B-A1E5-ABE629143563}" destId="{30C0B9B4-5F54-E64C-89CD-CCFB1867F6C7}" srcOrd="1" destOrd="0" presId="urn:microsoft.com/office/officeart/2005/8/layout/cycle2"/>
    <dgm:cxn modelId="{8E01D29C-88AA-0948-B0F2-0C76A3E5FF01}" type="presOf" srcId="{4986103D-0B0D-484F-A51E-94AF6B0935D9}" destId="{2A58D5A1-0159-A849-A3A6-DED97549CBCE}" srcOrd="0" destOrd="0" presId="urn:microsoft.com/office/officeart/2005/8/layout/cycle2"/>
    <dgm:cxn modelId="{3D3D1BB6-CBD3-4347-AD94-177D451982D3}" type="presOf" srcId="{CE10236F-2339-774C-814C-7490729D47ED}" destId="{4AA57A99-885B-1848-8B95-85D859A1D2B4}" srcOrd="0" destOrd="0" presId="urn:microsoft.com/office/officeart/2005/8/layout/cycle2"/>
    <dgm:cxn modelId="{15A83CC3-1DCB-E741-9D11-3558A7CF77AC}" type="presOf" srcId="{0CB68A5B-7928-0B4F-98F1-9B1BDCD28467}" destId="{CDB977DD-8745-BA4A-B59D-232066435A2F}" srcOrd="0" destOrd="0" presId="urn:microsoft.com/office/officeart/2005/8/layout/cycle2"/>
    <dgm:cxn modelId="{F12BD3C3-3A8D-0E42-BB4F-856AF22ACB85}" type="presOf" srcId="{A203F742-BAE8-F748-9CE1-E5D8FA471BE6}" destId="{2C8BABEF-863D-D74F-977D-0DC988D2E90D}" srcOrd="0" destOrd="0" presId="urn:microsoft.com/office/officeart/2005/8/layout/cycle2"/>
    <dgm:cxn modelId="{69FAB6D6-45A7-5947-8E27-7CDEB980A97F}" type="presOf" srcId="{DE212EFA-AC58-124B-BC7F-21E77656E1C9}" destId="{5C0484FD-DBF5-6645-BF45-0362504509C9}" srcOrd="0" destOrd="0" presId="urn:microsoft.com/office/officeart/2005/8/layout/cycle2"/>
    <dgm:cxn modelId="{A36792E1-66DD-C841-8E06-E78C062103DE}" type="presOf" srcId="{E65610B9-5FDD-5440-A36C-1407B215D00D}" destId="{8055D299-97B2-9B40-BF3B-49FF0801B3CF}" srcOrd="1" destOrd="0" presId="urn:microsoft.com/office/officeart/2005/8/layout/cycle2"/>
    <dgm:cxn modelId="{AE8EDDE4-32FA-F041-8FC1-DC902361F2FE}" type="presOf" srcId="{0843990E-1D32-1D4A-A418-940537201EB3}" destId="{FDBDC68A-7BFD-944E-BB71-EFF66E30B130}" srcOrd="0" destOrd="0" presId="urn:microsoft.com/office/officeart/2005/8/layout/cycle2"/>
    <dgm:cxn modelId="{202103F8-F0A5-3C47-BEBA-80270C77AA1F}" srcId="{4986103D-0B0D-484F-A51E-94AF6B0935D9}" destId="{1721A8CB-BE1F-6944-A380-3BB1E70A36AF}" srcOrd="3" destOrd="0" parTransId="{2FB948C5-236E-CB45-AB33-2A91EB40FEA2}" sibTransId="{5762FB68-AB86-9B42-BB68-D52B58173B5F}"/>
    <dgm:cxn modelId="{E977A4FD-D60E-2A47-9301-2B1834C60BC5}" srcId="{4986103D-0B0D-484F-A51E-94AF6B0935D9}" destId="{DE212EFA-AC58-124B-BC7F-21E77656E1C9}" srcOrd="4" destOrd="0" parTransId="{1CEF750A-4113-F846-B771-CA52012A7789}" sibTransId="{0843990E-1D32-1D4A-A418-940537201EB3}"/>
    <dgm:cxn modelId="{1EC7372E-C0F2-AD4F-9986-C3F1DA1B929C}" type="presParOf" srcId="{2A58D5A1-0159-A849-A3A6-DED97549CBCE}" destId="{2C8BABEF-863D-D74F-977D-0DC988D2E90D}" srcOrd="0" destOrd="0" presId="urn:microsoft.com/office/officeart/2005/8/layout/cycle2"/>
    <dgm:cxn modelId="{9989E25B-55D3-5D44-BCCF-0859D613343C}" type="presParOf" srcId="{2A58D5A1-0159-A849-A3A6-DED97549CBCE}" destId="{CDB977DD-8745-BA4A-B59D-232066435A2F}" srcOrd="1" destOrd="0" presId="urn:microsoft.com/office/officeart/2005/8/layout/cycle2"/>
    <dgm:cxn modelId="{28326664-7986-314D-BD8C-5D04FE9C4C12}" type="presParOf" srcId="{CDB977DD-8745-BA4A-B59D-232066435A2F}" destId="{3EAF7E79-9A68-1F42-8B9B-F965DAD22762}" srcOrd="0" destOrd="0" presId="urn:microsoft.com/office/officeart/2005/8/layout/cycle2"/>
    <dgm:cxn modelId="{F24131D9-B506-E043-A4CE-01895531A289}" type="presParOf" srcId="{2A58D5A1-0159-A849-A3A6-DED97549CBCE}" destId="{A3806271-73BA-E04F-8139-714EDCD643E0}" srcOrd="2" destOrd="0" presId="urn:microsoft.com/office/officeart/2005/8/layout/cycle2"/>
    <dgm:cxn modelId="{40446AA2-1CED-EB48-A880-9A547F567BCD}" type="presParOf" srcId="{2A58D5A1-0159-A849-A3A6-DED97549CBCE}" destId="{5933DC35-E1E3-A145-9419-ED78B973AD06}" srcOrd="3" destOrd="0" presId="urn:microsoft.com/office/officeart/2005/8/layout/cycle2"/>
    <dgm:cxn modelId="{3558A036-EEE5-2148-8FE8-86B71D63B46A}" type="presParOf" srcId="{5933DC35-E1E3-A145-9419-ED78B973AD06}" destId="{8055D299-97B2-9B40-BF3B-49FF0801B3CF}" srcOrd="0" destOrd="0" presId="urn:microsoft.com/office/officeart/2005/8/layout/cycle2"/>
    <dgm:cxn modelId="{16F7085C-6B4F-554B-A9B7-F9DFCE95AA34}" type="presParOf" srcId="{2A58D5A1-0159-A849-A3A6-DED97549CBCE}" destId="{4AA57A99-885B-1848-8B95-85D859A1D2B4}" srcOrd="4" destOrd="0" presId="urn:microsoft.com/office/officeart/2005/8/layout/cycle2"/>
    <dgm:cxn modelId="{4F4BB12C-7057-B144-B380-4E32AF303A5A}" type="presParOf" srcId="{2A58D5A1-0159-A849-A3A6-DED97549CBCE}" destId="{F5428765-A714-A64D-86A0-0F7FBABE791E}" srcOrd="5" destOrd="0" presId="urn:microsoft.com/office/officeart/2005/8/layout/cycle2"/>
    <dgm:cxn modelId="{9A4FA19B-7B94-D642-BF07-4C3A3586BF6F}" type="presParOf" srcId="{F5428765-A714-A64D-86A0-0F7FBABE791E}" destId="{30C0B9B4-5F54-E64C-89CD-CCFB1867F6C7}" srcOrd="0" destOrd="0" presId="urn:microsoft.com/office/officeart/2005/8/layout/cycle2"/>
    <dgm:cxn modelId="{5208C23D-4952-7241-9273-05F0B3BBAF03}" type="presParOf" srcId="{2A58D5A1-0159-A849-A3A6-DED97549CBCE}" destId="{21003D3B-09E7-124A-95B9-AA88F4B4C621}" srcOrd="6" destOrd="0" presId="urn:microsoft.com/office/officeart/2005/8/layout/cycle2"/>
    <dgm:cxn modelId="{CAD71394-9DDA-EF41-9698-851F0867434B}" type="presParOf" srcId="{2A58D5A1-0159-A849-A3A6-DED97549CBCE}" destId="{82EB8CA8-A4AE-DD48-87A5-5A16821CFF0C}" srcOrd="7" destOrd="0" presId="urn:microsoft.com/office/officeart/2005/8/layout/cycle2"/>
    <dgm:cxn modelId="{2ECC390B-4676-7543-BB87-DFB9ADD02EBD}" type="presParOf" srcId="{82EB8CA8-A4AE-DD48-87A5-5A16821CFF0C}" destId="{A8C33BA2-9916-B74E-AE97-2EC9211DDBCA}" srcOrd="0" destOrd="0" presId="urn:microsoft.com/office/officeart/2005/8/layout/cycle2"/>
    <dgm:cxn modelId="{BE3CE5E4-8408-9B47-A6B5-8CBDF8FB7EDF}" type="presParOf" srcId="{2A58D5A1-0159-A849-A3A6-DED97549CBCE}" destId="{5C0484FD-DBF5-6645-BF45-0362504509C9}" srcOrd="8" destOrd="0" presId="urn:microsoft.com/office/officeart/2005/8/layout/cycle2"/>
    <dgm:cxn modelId="{4B1BF848-D021-534C-90AC-9A554B18FBAA}" type="presParOf" srcId="{2A58D5A1-0159-A849-A3A6-DED97549CBCE}" destId="{FDBDC68A-7BFD-944E-BB71-EFF66E30B130}" srcOrd="9" destOrd="0" presId="urn:microsoft.com/office/officeart/2005/8/layout/cycle2"/>
    <dgm:cxn modelId="{8F48AEE6-1E0E-B543-899F-CF186BB05310}" type="presParOf" srcId="{FDBDC68A-7BFD-944E-BB71-EFF66E30B130}" destId="{D0B2D126-926D-7E44-BE01-D5982769D9D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BABEF-863D-D74F-977D-0DC988D2E90D}">
      <dsp:nvSpPr>
        <dsp:cNvPr id="0" name=""/>
        <dsp:cNvSpPr/>
      </dsp:nvSpPr>
      <dsp:spPr>
        <a:xfrm>
          <a:off x="2583527" y="425"/>
          <a:ext cx="1301238" cy="1301238"/>
        </a:xfrm>
        <a:prstGeom prst="ellipse">
          <a:avLst/>
        </a:prstGeom>
        <a:solidFill>
          <a:srgbClr val="782F4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Benton Sans" panose="02000504020000020004" pitchFamily="2" charset="77"/>
          </a:endParaRPr>
        </a:p>
      </dsp:txBody>
      <dsp:txXfrm>
        <a:off x="2774089" y="190987"/>
        <a:ext cx="920114" cy="920114"/>
      </dsp:txXfrm>
    </dsp:sp>
    <dsp:sp modelId="{CDB977DD-8745-BA4A-B59D-232066435A2F}">
      <dsp:nvSpPr>
        <dsp:cNvPr id="0" name=""/>
        <dsp:cNvSpPr/>
      </dsp:nvSpPr>
      <dsp:spPr>
        <a:xfrm rot="2160000">
          <a:off x="3843918" y="1000566"/>
          <a:ext cx="347068" cy="439168"/>
        </a:xfrm>
        <a:prstGeom prst="rightArrow">
          <a:avLst>
            <a:gd name="adj1" fmla="val 60000"/>
            <a:gd name="adj2" fmla="val 50000"/>
          </a:avLst>
        </a:prstGeom>
        <a:solidFill>
          <a:srgbClr val="FFFF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853861" y="1057800"/>
        <a:ext cx="242948" cy="263500"/>
      </dsp:txXfrm>
    </dsp:sp>
    <dsp:sp modelId="{A3806271-73BA-E04F-8139-714EDCD643E0}">
      <dsp:nvSpPr>
        <dsp:cNvPr id="0" name=""/>
        <dsp:cNvSpPr/>
      </dsp:nvSpPr>
      <dsp:spPr>
        <a:xfrm>
          <a:off x="4166033" y="1150183"/>
          <a:ext cx="1301238" cy="1301238"/>
        </a:xfrm>
        <a:prstGeom prst="ellipse">
          <a:avLst/>
        </a:prstGeom>
        <a:solidFill>
          <a:srgbClr val="782F4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Benton Sans" panose="02000504020000020004" pitchFamily="2" charset="77"/>
          </a:endParaRPr>
        </a:p>
      </dsp:txBody>
      <dsp:txXfrm>
        <a:off x="4356595" y="1340745"/>
        <a:ext cx="920114" cy="920114"/>
      </dsp:txXfrm>
    </dsp:sp>
    <dsp:sp modelId="{5933DC35-E1E3-A145-9419-ED78B973AD06}">
      <dsp:nvSpPr>
        <dsp:cNvPr id="0" name=""/>
        <dsp:cNvSpPr/>
      </dsp:nvSpPr>
      <dsp:spPr>
        <a:xfrm rot="6480000">
          <a:off x="4343921" y="2502050"/>
          <a:ext cx="347068" cy="439168"/>
        </a:xfrm>
        <a:prstGeom prst="rightArrow">
          <a:avLst>
            <a:gd name="adj1" fmla="val 60000"/>
            <a:gd name="adj2" fmla="val 50000"/>
          </a:avLst>
        </a:prstGeom>
        <a:solidFill>
          <a:srgbClr val="FFFF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4412068" y="2540372"/>
        <a:ext cx="242948" cy="263500"/>
      </dsp:txXfrm>
    </dsp:sp>
    <dsp:sp modelId="{4AA57A99-885B-1848-8B95-85D859A1D2B4}">
      <dsp:nvSpPr>
        <dsp:cNvPr id="0" name=""/>
        <dsp:cNvSpPr/>
      </dsp:nvSpPr>
      <dsp:spPr>
        <a:xfrm>
          <a:off x="3561569" y="3010530"/>
          <a:ext cx="1301238" cy="1301238"/>
        </a:xfrm>
        <a:prstGeom prst="ellipse">
          <a:avLst/>
        </a:prstGeom>
        <a:solidFill>
          <a:srgbClr val="782F4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Benton Sans" panose="02000504020000020004" pitchFamily="2" charset="77"/>
          </a:endParaRPr>
        </a:p>
      </dsp:txBody>
      <dsp:txXfrm>
        <a:off x="3752131" y="3201092"/>
        <a:ext cx="920114" cy="920114"/>
      </dsp:txXfrm>
    </dsp:sp>
    <dsp:sp modelId="{F5428765-A714-A64D-86A0-0F7FBABE791E}">
      <dsp:nvSpPr>
        <dsp:cNvPr id="0" name=""/>
        <dsp:cNvSpPr/>
      </dsp:nvSpPr>
      <dsp:spPr>
        <a:xfrm rot="10800000">
          <a:off x="3070434" y="3441566"/>
          <a:ext cx="347068" cy="439168"/>
        </a:xfrm>
        <a:prstGeom prst="rightArrow">
          <a:avLst>
            <a:gd name="adj1" fmla="val 60000"/>
            <a:gd name="adj2" fmla="val 50000"/>
          </a:avLst>
        </a:prstGeom>
        <a:solidFill>
          <a:srgbClr val="FFFF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174554" y="3529400"/>
        <a:ext cx="242948" cy="263500"/>
      </dsp:txXfrm>
    </dsp:sp>
    <dsp:sp modelId="{21003D3B-09E7-124A-95B9-AA88F4B4C621}">
      <dsp:nvSpPr>
        <dsp:cNvPr id="0" name=""/>
        <dsp:cNvSpPr/>
      </dsp:nvSpPr>
      <dsp:spPr>
        <a:xfrm>
          <a:off x="1605484" y="3010530"/>
          <a:ext cx="1301238" cy="1301238"/>
        </a:xfrm>
        <a:prstGeom prst="ellipse">
          <a:avLst/>
        </a:prstGeom>
        <a:solidFill>
          <a:srgbClr val="782F4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Benton Sans" panose="02000504020000020004" pitchFamily="2" charset="77"/>
          </a:endParaRPr>
        </a:p>
      </dsp:txBody>
      <dsp:txXfrm>
        <a:off x="1796046" y="3201092"/>
        <a:ext cx="920114" cy="920114"/>
      </dsp:txXfrm>
    </dsp:sp>
    <dsp:sp modelId="{82EB8CA8-A4AE-DD48-87A5-5A16821CFF0C}">
      <dsp:nvSpPr>
        <dsp:cNvPr id="0" name=""/>
        <dsp:cNvSpPr/>
      </dsp:nvSpPr>
      <dsp:spPr>
        <a:xfrm rot="15120000">
          <a:off x="1783373" y="2520734"/>
          <a:ext cx="347068" cy="439168"/>
        </a:xfrm>
        <a:prstGeom prst="rightArrow">
          <a:avLst>
            <a:gd name="adj1" fmla="val 60000"/>
            <a:gd name="adj2" fmla="val 50000"/>
          </a:avLst>
        </a:prstGeom>
        <a:solidFill>
          <a:srgbClr val="FFFF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1851520" y="2658080"/>
        <a:ext cx="242948" cy="263500"/>
      </dsp:txXfrm>
    </dsp:sp>
    <dsp:sp modelId="{5C0484FD-DBF5-6645-BF45-0362504509C9}">
      <dsp:nvSpPr>
        <dsp:cNvPr id="0" name=""/>
        <dsp:cNvSpPr/>
      </dsp:nvSpPr>
      <dsp:spPr>
        <a:xfrm>
          <a:off x="1001021" y="1150183"/>
          <a:ext cx="1301238" cy="1301238"/>
        </a:xfrm>
        <a:prstGeom prst="ellipse">
          <a:avLst/>
        </a:prstGeom>
        <a:solidFill>
          <a:srgbClr val="782F4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Benton Sans" panose="02000504020000020004" pitchFamily="2" charset="77"/>
          </a:endParaRPr>
        </a:p>
      </dsp:txBody>
      <dsp:txXfrm>
        <a:off x="1191583" y="1340745"/>
        <a:ext cx="920114" cy="920114"/>
      </dsp:txXfrm>
    </dsp:sp>
    <dsp:sp modelId="{FDBDC68A-7BFD-944E-BB71-EFF66E30B130}">
      <dsp:nvSpPr>
        <dsp:cNvPr id="0" name=""/>
        <dsp:cNvSpPr/>
      </dsp:nvSpPr>
      <dsp:spPr>
        <a:xfrm rot="19440000">
          <a:off x="2261412" y="1012113"/>
          <a:ext cx="347068" cy="439168"/>
        </a:xfrm>
        <a:prstGeom prst="rightArrow">
          <a:avLst>
            <a:gd name="adj1" fmla="val 60000"/>
            <a:gd name="adj2" fmla="val 50000"/>
          </a:avLst>
        </a:prstGeom>
        <a:solidFill>
          <a:srgbClr val="FFFF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271355" y="1130547"/>
        <a:ext cx="242948" cy="263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F32C-38B0-B548-A78F-520DC007E7DF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C02B-4381-A949-87F7-00D5CA5C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9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F32C-38B0-B548-A78F-520DC007E7DF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C02B-4381-A949-87F7-00D5CA5C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8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F32C-38B0-B548-A78F-520DC007E7DF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C02B-4381-A949-87F7-00D5CA5C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5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F32C-38B0-B548-A78F-520DC007E7DF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C02B-4381-A949-87F7-00D5CA5C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2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F32C-38B0-B548-A78F-520DC007E7DF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C02B-4381-A949-87F7-00D5CA5C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1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F32C-38B0-B548-A78F-520DC007E7DF}" type="datetimeFigureOut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C02B-4381-A949-87F7-00D5CA5C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1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F32C-38B0-B548-A78F-520DC007E7DF}" type="datetimeFigureOut">
              <a:rPr lang="en-US" smtClean="0"/>
              <a:t>2/29/24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C02B-4381-A949-87F7-00D5CA5C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7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F32C-38B0-B548-A78F-520DC007E7DF}" type="datetimeFigureOut">
              <a:rPr lang="en-US" smtClean="0"/>
              <a:t>2/29/24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C02B-4381-A949-87F7-00D5CA5C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4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F32C-38B0-B548-A78F-520DC007E7DF}" type="datetimeFigureOut">
              <a:rPr lang="en-US" smtClean="0"/>
              <a:t>2/29/24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C02B-4381-A949-87F7-00D5CA5C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2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F32C-38B0-B548-A78F-520DC007E7DF}" type="datetimeFigureOut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C02B-4381-A949-87F7-00D5CA5C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4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F32C-38B0-B548-A78F-520DC007E7DF}" type="datetimeFigureOut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C02B-4381-A949-87F7-00D5CA5C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0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3F32C-38B0-B548-A78F-520DC007E7DF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1C02B-4381-A949-87F7-00D5CA5C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5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513375-D92E-BA49-AA5F-7C736BBDC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056" y="1176355"/>
            <a:ext cx="3804436" cy="38044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B5B2F4-AC80-4B4A-83D0-F69ECAF1CBF9}"/>
              </a:ext>
            </a:extLst>
          </p:cNvPr>
          <p:cNvSpPr txBox="1"/>
          <p:nvPr/>
        </p:nvSpPr>
        <p:spPr>
          <a:xfrm>
            <a:off x="5828353" y="1176355"/>
            <a:ext cx="32221715" cy="4195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333" b="1" dirty="0">
                <a:latin typeface="Garamond" panose="02020404030301010803" pitchFamily="18" charset="0"/>
              </a:rPr>
              <a:t>Designing an Effective Academic Poster</a:t>
            </a:r>
          </a:p>
          <a:p>
            <a:pPr algn="ctr"/>
            <a:r>
              <a:rPr lang="en-US" sz="7333" dirty="0">
                <a:latin typeface="Garamond" panose="02020404030301010803" pitchFamily="18" charset="0"/>
              </a:rPr>
              <a:t>Sally L. </a:t>
            </a:r>
            <a:r>
              <a:rPr lang="en-US" sz="7333" dirty="0" err="1">
                <a:latin typeface="Garamond" panose="02020404030301010803" pitchFamily="18" charset="0"/>
              </a:rPr>
              <a:t>Nole</a:t>
            </a:r>
            <a:endParaRPr lang="en-US" sz="7333" dirty="0">
              <a:latin typeface="Garamond" panose="02020404030301010803" pitchFamily="18" charset="0"/>
            </a:endParaRPr>
          </a:p>
          <a:p>
            <a:pPr algn="ctr"/>
            <a:r>
              <a:rPr lang="en-US" sz="6000" dirty="0">
                <a:latin typeface="Garamond" panose="02020404030301010803" pitchFamily="18" charset="0"/>
              </a:rPr>
              <a:t>Florida State University Panama City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BC0371-2978-204C-AFD4-DBA6205E3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9931" y="1176356"/>
            <a:ext cx="3804436" cy="3804436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0AF5D4E-5C2E-9047-88C1-238DBEC48E8B}"/>
              </a:ext>
            </a:extLst>
          </p:cNvPr>
          <p:cNvCxnSpPr/>
          <p:nvPr/>
        </p:nvCxnSpPr>
        <p:spPr>
          <a:xfrm>
            <a:off x="944055" y="5697205"/>
            <a:ext cx="41990311" cy="0"/>
          </a:xfrm>
          <a:prstGeom prst="line">
            <a:avLst/>
          </a:prstGeom>
          <a:ln w="57150">
            <a:solidFill>
              <a:srgbClr val="782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A379E53-11E7-1546-91C8-110BFEAE91CD}"/>
              </a:ext>
            </a:extLst>
          </p:cNvPr>
          <p:cNvCxnSpPr/>
          <p:nvPr/>
        </p:nvCxnSpPr>
        <p:spPr>
          <a:xfrm>
            <a:off x="944056" y="622502"/>
            <a:ext cx="41990311" cy="0"/>
          </a:xfrm>
          <a:prstGeom prst="line">
            <a:avLst/>
          </a:prstGeom>
          <a:ln w="57150">
            <a:solidFill>
              <a:srgbClr val="782F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61739502-9E18-514A-A0EA-F79EF05B8A3C}"/>
              </a:ext>
            </a:extLst>
          </p:cNvPr>
          <p:cNvSpPr/>
          <p:nvPr/>
        </p:nvSpPr>
        <p:spPr>
          <a:xfrm>
            <a:off x="1057379" y="11430010"/>
            <a:ext cx="13411200" cy="20421590"/>
          </a:xfrm>
          <a:prstGeom prst="roundRect">
            <a:avLst/>
          </a:prstGeom>
          <a:noFill/>
          <a:ln w="762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3733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US" sz="3733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US" sz="3733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Lorem ipsum dolor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consectetur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adipiscing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elit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Integer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rutrum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enim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non ligula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imperdiet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tempus. Vestibulum in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nibh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lorem. In ex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neque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egestas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in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nisl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eu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porta tempus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felis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Ut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suscipit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felis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tincidunt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turpis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dapibus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lacinia diam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facilisis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Nullam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congue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odio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eleifend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pellentesque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mauris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arcu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ornare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metus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vel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accumsan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magna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velit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ut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sem. Lorem ipsum dolor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consectetur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adipiscing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elit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Donec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vulputate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velit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turpis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id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venenatis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dui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malesuada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ac. Cras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eget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tellus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neque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pulvinar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ultricies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scelerisque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pulvinar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arcu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Mauris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lacinia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massa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lectus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at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congue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quam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auctor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hendrerit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In vitae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metus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lectus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lobortis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tincidunt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Donec gravida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ut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arcu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et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placerat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</a:t>
            </a:r>
          </a:p>
          <a:p>
            <a:endParaRPr lang="en-US" sz="3733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US" sz="3733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Lorem ipsum dolor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consectetur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adipiscing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elit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Integer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rutrum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enim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non ligula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imperdiet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tempus. Vestibulum in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nibh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lorem. In ex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neque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egestas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in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nisl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eu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porta tempus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felis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Ut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suscipit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felis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tincidunt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turpis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dapibus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lacinia diam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facilisis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Nullam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congue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odio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eleifend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pellentesque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mauris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arcu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ornare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metus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vel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accumsan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magna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velit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ut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sem. Lorem ipsum dolor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consectetur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adipiscing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elit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68ACCF93-840C-E048-BB07-3B7B83391E97}"/>
              </a:ext>
            </a:extLst>
          </p:cNvPr>
          <p:cNvSpPr/>
          <p:nvPr/>
        </p:nvSpPr>
        <p:spPr>
          <a:xfrm>
            <a:off x="15304160" y="6669907"/>
            <a:ext cx="13411200" cy="9789291"/>
          </a:xfrm>
          <a:prstGeom prst="roundRect">
            <a:avLst/>
          </a:prstGeom>
          <a:noFill/>
          <a:ln w="762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09585" indent="-609585">
              <a:buFont typeface="Arial" panose="020B0604020202020204" pitchFamily="34" charset="0"/>
              <a:buChar char="•"/>
            </a:pPr>
            <a:endParaRPr lang="en-US" sz="3733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09585" indent="-609585">
              <a:buFont typeface="Arial" panose="020B0604020202020204" pitchFamily="34" charset="0"/>
              <a:buChar char="•"/>
            </a:pPr>
            <a:endParaRPr lang="en-US" sz="3733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09585" indent="-609585">
              <a:buFont typeface="Arial" panose="020B0604020202020204" pitchFamily="34" charset="0"/>
              <a:buChar char="•"/>
            </a:pPr>
            <a:endParaRPr lang="en-US" sz="3733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Lorem ipsum dolor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consectetur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adipiscing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elit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endParaRPr lang="en-US" sz="3733" dirty="0">
              <a:latin typeface="Garamond" panose="02020404030301010803" pitchFamily="18" charset="0"/>
            </a:endParaRP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Lorem ipsum dolor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consectetur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adipiscing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elit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endParaRPr lang="en-US" sz="3733" dirty="0">
              <a:latin typeface="Garamond" panose="02020404030301010803" pitchFamily="18" charset="0"/>
            </a:endParaRP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Lorem ipsum dolor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consectetur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adipiscing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elit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endParaRPr lang="en-US" sz="3733" dirty="0">
              <a:latin typeface="Garamond" panose="02020404030301010803" pitchFamily="18" charset="0"/>
            </a:endParaRPr>
          </a:p>
          <a:p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endParaRPr lang="en-US" sz="3733" dirty="0">
              <a:latin typeface="Garamond" panose="02020404030301010803" pitchFamily="18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05F2585-F4D4-144D-AB0C-715D32F02E70}"/>
              </a:ext>
            </a:extLst>
          </p:cNvPr>
          <p:cNvSpPr/>
          <p:nvPr/>
        </p:nvSpPr>
        <p:spPr>
          <a:xfrm>
            <a:off x="29550941" y="6669908"/>
            <a:ext cx="13411200" cy="16266288"/>
          </a:xfrm>
          <a:prstGeom prst="roundRect">
            <a:avLst/>
          </a:prstGeom>
          <a:noFill/>
          <a:ln w="762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3733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US" sz="3733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US" sz="3733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Lorem ipsum dolor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consectetur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adipiscing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elit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Integer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rutrum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enim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non ligula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imperdiet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tempus. Vestibulum in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nibh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lorem. In ex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neque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egestas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in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nisl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eu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porta tempus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felis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Ut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suscipit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felis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tincidunt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turpis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dapibus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lacinia diam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facilisis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Nullam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congue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odio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eleifend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pellentesque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mauris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arcu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ornare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metus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vel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accumsan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magna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velit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ut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sem. Lorem ipsum dolor sit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consectetur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adipiscing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elit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Donec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vulputate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velit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turpis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id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venenatis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dui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malesuada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ac. Cras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eget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tellus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neque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pulvinar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ultricies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scelerisque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pulvinar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arcu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Mauris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lacinia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massa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lectus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at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congue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quam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auctor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hendrerit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In vitae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metus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lectus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lobortis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tincidunt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Donec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gravida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ut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arcu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et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placerat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Sed non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dignissim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augue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, at fermentum dolor.</a:t>
            </a:r>
          </a:p>
          <a:p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Curabitur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pretium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pharetra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sem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sed dictum. Vestibulum sed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arcu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id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justo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vestibulum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vehicula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eu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id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erat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Fusce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ac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feugiat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733" dirty="0" err="1">
                <a:solidFill>
                  <a:schemeClr val="tx1"/>
                </a:solidFill>
                <a:latin typeface="Garamond" panose="02020404030301010803" pitchFamily="18" charset="0"/>
              </a:rPr>
              <a:t>justo</a:t>
            </a:r>
            <a:r>
              <a:rPr lang="en-US" sz="3733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AE2DF76D-9E58-F94B-9338-69907C0601EE}"/>
              </a:ext>
            </a:extLst>
          </p:cNvPr>
          <p:cNvSpPr/>
          <p:nvPr/>
        </p:nvSpPr>
        <p:spPr>
          <a:xfrm>
            <a:off x="15225268" y="17413300"/>
            <a:ext cx="13411200" cy="14438297"/>
          </a:xfrm>
          <a:prstGeom prst="roundRect">
            <a:avLst/>
          </a:prstGeom>
          <a:noFill/>
          <a:ln w="762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336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US" sz="336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US" sz="336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US" sz="36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Lorem ipsum dolor sit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consectetur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adipiscing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elit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. Integer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rutrum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enim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non ligula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imperdiet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tempus. Vestibulum in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nibh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lorem. In ex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neque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egestas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in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nisl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eu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, porta tempus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felis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. Ut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suscipit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felis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tincidunt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turpis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dapibus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, sit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lacinia diam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facilisis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Nullam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congue</a:t>
            </a:r>
            <a:r>
              <a:rPr 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,.</a:t>
            </a:r>
          </a:p>
          <a:p>
            <a:endParaRPr lang="en-US" sz="4267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4267" dirty="0">
                <a:solidFill>
                  <a:schemeClr val="tx1"/>
                </a:solidFill>
                <a:latin typeface="Garamond" panose="02020404030301010803" pitchFamily="18" charset="0"/>
              </a:rPr>
              <a:t>Lorem ipsum dolor sit </a:t>
            </a:r>
            <a:r>
              <a:rPr lang="en-US" sz="4267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4267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4267" dirty="0" err="1">
                <a:solidFill>
                  <a:schemeClr val="tx1"/>
                </a:solidFill>
                <a:latin typeface="Garamond" panose="02020404030301010803" pitchFamily="18" charset="0"/>
              </a:rPr>
              <a:t>consectetur</a:t>
            </a:r>
            <a:r>
              <a:rPr lang="en-US" sz="4267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4267" dirty="0" err="1">
                <a:solidFill>
                  <a:schemeClr val="tx1"/>
                </a:solidFill>
                <a:latin typeface="Garamond" panose="02020404030301010803" pitchFamily="18" charset="0"/>
              </a:rPr>
              <a:t>adipiscing</a:t>
            </a:r>
            <a:r>
              <a:rPr lang="en-US" sz="4267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endParaRPr lang="en-US" sz="4267" dirty="0">
              <a:latin typeface="Garamond" panose="02020404030301010803" pitchFamily="18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4267" dirty="0">
                <a:solidFill>
                  <a:schemeClr val="tx1"/>
                </a:solidFill>
                <a:latin typeface="Garamond" panose="02020404030301010803" pitchFamily="18" charset="0"/>
              </a:rPr>
              <a:t>Lorem ipsum dolor sit </a:t>
            </a:r>
            <a:r>
              <a:rPr lang="en-US" sz="4267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4267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4267" dirty="0" err="1">
                <a:solidFill>
                  <a:schemeClr val="tx1"/>
                </a:solidFill>
                <a:latin typeface="Garamond" panose="02020404030301010803" pitchFamily="18" charset="0"/>
              </a:rPr>
              <a:t>consectetur</a:t>
            </a:r>
            <a:r>
              <a:rPr lang="en-US" sz="4267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4267" dirty="0" err="1">
                <a:solidFill>
                  <a:schemeClr val="tx1"/>
                </a:solidFill>
                <a:latin typeface="Garamond" panose="02020404030301010803" pitchFamily="18" charset="0"/>
              </a:rPr>
              <a:t>adipiscing</a:t>
            </a:r>
            <a:endParaRPr lang="en-US" sz="4267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4267" dirty="0">
                <a:solidFill>
                  <a:schemeClr val="tx1"/>
                </a:solidFill>
                <a:latin typeface="Garamond" panose="02020404030301010803" pitchFamily="18" charset="0"/>
              </a:rPr>
              <a:t>Lorem ipsum dolor sit </a:t>
            </a:r>
            <a:r>
              <a:rPr lang="en-US" sz="4267" dirty="0" err="1">
                <a:solidFill>
                  <a:schemeClr val="tx1"/>
                </a:solidFill>
                <a:latin typeface="Garamond" panose="02020404030301010803" pitchFamily="18" charset="0"/>
              </a:rPr>
              <a:t>amet</a:t>
            </a:r>
            <a:r>
              <a:rPr lang="en-US" sz="4267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4267" dirty="0" err="1">
                <a:solidFill>
                  <a:schemeClr val="tx1"/>
                </a:solidFill>
                <a:latin typeface="Garamond" panose="02020404030301010803" pitchFamily="18" charset="0"/>
              </a:rPr>
              <a:t>consectetur</a:t>
            </a:r>
            <a:r>
              <a:rPr lang="en-US" sz="4267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4267" dirty="0" err="1">
                <a:solidFill>
                  <a:schemeClr val="tx1"/>
                </a:solidFill>
                <a:latin typeface="Garamond" panose="02020404030301010803" pitchFamily="18" charset="0"/>
              </a:rPr>
              <a:t>adipiscing</a:t>
            </a:r>
            <a:endParaRPr lang="en-US" sz="4267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4267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4267" dirty="0">
              <a:latin typeface="Garamond" panose="02020404030301010803" pitchFamily="18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69C88FA8-0753-BD4D-A3D1-F108742E4DAC}"/>
              </a:ext>
            </a:extLst>
          </p:cNvPr>
          <p:cNvSpPr/>
          <p:nvPr/>
        </p:nvSpPr>
        <p:spPr>
          <a:xfrm>
            <a:off x="4704284" y="6669907"/>
            <a:ext cx="6096000" cy="1219200"/>
          </a:xfrm>
          <a:prstGeom prst="roundRect">
            <a:avLst/>
          </a:prstGeom>
          <a:solidFill>
            <a:srgbClr val="782F40"/>
          </a:solidFill>
          <a:ln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dirty="0">
                <a:solidFill>
                  <a:schemeClr val="bg1"/>
                </a:solidFill>
                <a:latin typeface="Benton Sans" panose="02000504020000020004" pitchFamily="2" charset="77"/>
              </a:rPr>
              <a:t>Abstract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D10AC6E5-F907-3742-BE0C-43E430D5D01F}"/>
              </a:ext>
            </a:extLst>
          </p:cNvPr>
          <p:cNvSpPr/>
          <p:nvPr/>
        </p:nvSpPr>
        <p:spPr>
          <a:xfrm>
            <a:off x="4704284" y="12051457"/>
            <a:ext cx="6096000" cy="1219200"/>
          </a:xfrm>
          <a:prstGeom prst="roundRect">
            <a:avLst/>
          </a:prstGeom>
          <a:solidFill>
            <a:srgbClr val="782F40"/>
          </a:solidFill>
          <a:ln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dirty="0">
                <a:solidFill>
                  <a:schemeClr val="bg1"/>
                </a:solidFill>
                <a:latin typeface="Benton Sans" panose="02000504020000020004" pitchFamily="2" charset="77"/>
              </a:rPr>
              <a:t>Introduction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51379547-A170-7740-89D0-76C2146A7F28}"/>
              </a:ext>
            </a:extLst>
          </p:cNvPr>
          <p:cNvSpPr/>
          <p:nvPr/>
        </p:nvSpPr>
        <p:spPr>
          <a:xfrm>
            <a:off x="18897600" y="7053305"/>
            <a:ext cx="6096000" cy="1219200"/>
          </a:xfrm>
          <a:prstGeom prst="roundRect">
            <a:avLst/>
          </a:prstGeom>
          <a:solidFill>
            <a:srgbClr val="782F40"/>
          </a:solidFill>
          <a:ln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dirty="0">
                <a:solidFill>
                  <a:schemeClr val="bg1"/>
                </a:solidFill>
                <a:latin typeface="Benton Sans" panose="02000504020000020004" pitchFamily="2" charset="77"/>
              </a:rPr>
              <a:t>Methods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D010AE68-B05A-3F44-8362-9EA1E225A25A}"/>
              </a:ext>
            </a:extLst>
          </p:cNvPr>
          <p:cNvSpPr/>
          <p:nvPr/>
        </p:nvSpPr>
        <p:spPr>
          <a:xfrm>
            <a:off x="18961756" y="17830449"/>
            <a:ext cx="6096000" cy="1219200"/>
          </a:xfrm>
          <a:prstGeom prst="roundRect">
            <a:avLst/>
          </a:prstGeom>
          <a:solidFill>
            <a:srgbClr val="782F40"/>
          </a:solidFill>
          <a:ln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dirty="0">
                <a:solidFill>
                  <a:schemeClr val="bg1"/>
                </a:solidFill>
                <a:latin typeface="Benton Sans" panose="02000504020000020004" pitchFamily="2" charset="77"/>
              </a:rPr>
              <a:t>Results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46DD85E0-B9A7-594E-B581-0EAC11DD9AAE}"/>
              </a:ext>
            </a:extLst>
          </p:cNvPr>
          <p:cNvSpPr/>
          <p:nvPr/>
        </p:nvSpPr>
        <p:spPr>
          <a:xfrm>
            <a:off x="33208541" y="7061363"/>
            <a:ext cx="6096000" cy="1219200"/>
          </a:xfrm>
          <a:prstGeom prst="roundRect">
            <a:avLst/>
          </a:prstGeom>
          <a:solidFill>
            <a:srgbClr val="782F40"/>
          </a:solidFill>
          <a:ln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dirty="0">
                <a:solidFill>
                  <a:schemeClr val="bg1"/>
                </a:solidFill>
                <a:latin typeface="Benton Sans" panose="02000504020000020004" pitchFamily="2" charset="77"/>
              </a:rPr>
              <a:t>Discussion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A869A2D-37A8-AB43-BB41-7A677DDBC28B}"/>
              </a:ext>
            </a:extLst>
          </p:cNvPr>
          <p:cNvSpPr/>
          <p:nvPr/>
        </p:nvSpPr>
        <p:spPr>
          <a:xfrm>
            <a:off x="33208541" y="23548819"/>
            <a:ext cx="6096000" cy="1219200"/>
          </a:xfrm>
          <a:prstGeom prst="roundRect">
            <a:avLst/>
          </a:prstGeom>
          <a:solidFill>
            <a:srgbClr val="782F40"/>
          </a:solidFill>
          <a:ln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dirty="0">
                <a:solidFill>
                  <a:schemeClr val="bg1"/>
                </a:solidFill>
                <a:latin typeface="Benton Sans" panose="02000504020000020004" pitchFamily="2" charset="77"/>
              </a:rPr>
              <a:t>References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2D30AF2-838F-8E41-9442-70B96338018C}"/>
              </a:ext>
            </a:extLst>
          </p:cNvPr>
          <p:cNvSpPr/>
          <p:nvPr/>
        </p:nvSpPr>
        <p:spPr>
          <a:xfrm>
            <a:off x="1757884" y="8275862"/>
            <a:ext cx="11988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Lorem ipsum dolor sit </a:t>
            </a:r>
            <a:r>
              <a:rPr lang="en-US" sz="2800" dirty="0" err="1">
                <a:latin typeface="Garamond" panose="02020404030301010803" pitchFamily="18" charset="0"/>
              </a:rPr>
              <a:t>amet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  <a:r>
              <a:rPr lang="en-US" sz="2800" dirty="0" err="1">
                <a:latin typeface="Garamond" panose="02020404030301010803" pitchFamily="18" charset="0"/>
              </a:rPr>
              <a:t>consectetur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adipiscing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elit</a:t>
            </a:r>
            <a:r>
              <a:rPr lang="en-US" sz="2800" dirty="0">
                <a:latin typeface="Garamond" panose="02020404030301010803" pitchFamily="18" charset="0"/>
              </a:rPr>
              <a:t>. Integer </a:t>
            </a:r>
            <a:r>
              <a:rPr lang="en-US" sz="2800" dirty="0" err="1">
                <a:latin typeface="Garamond" panose="02020404030301010803" pitchFamily="18" charset="0"/>
              </a:rPr>
              <a:t>rutrum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enim</a:t>
            </a:r>
            <a:r>
              <a:rPr lang="en-US" sz="2800" dirty="0">
                <a:latin typeface="Garamond" panose="02020404030301010803" pitchFamily="18" charset="0"/>
              </a:rPr>
              <a:t> non ligula </a:t>
            </a:r>
            <a:r>
              <a:rPr lang="en-US" sz="2800" dirty="0" err="1">
                <a:latin typeface="Garamond" panose="02020404030301010803" pitchFamily="18" charset="0"/>
              </a:rPr>
              <a:t>imperdiet</a:t>
            </a:r>
            <a:r>
              <a:rPr lang="en-US" sz="2800" dirty="0">
                <a:latin typeface="Garamond" panose="02020404030301010803" pitchFamily="18" charset="0"/>
              </a:rPr>
              <a:t> tempus. Vestibulum in </a:t>
            </a:r>
            <a:r>
              <a:rPr lang="en-US" sz="2800" dirty="0" err="1">
                <a:latin typeface="Garamond" panose="02020404030301010803" pitchFamily="18" charset="0"/>
              </a:rPr>
              <a:t>nibh</a:t>
            </a:r>
            <a:r>
              <a:rPr lang="en-US" sz="2800" dirty="0">
                <a:latin typeface="Garamond" panose="02020404030301010803" pitchFamily="18" charset="0"/>
              </a:rPr>
              <a:t> lorem. In ex </a:t>
            </a:r>
            <a:r>
              <a:rPr lang="en-US" sz="2800" dirty="0" err="1">
                <a:latin typeface="Garamond" panose="02020404030301010803" pitchFamily="18" charset="0"/>
              </a:rPr>
              <a:t>neque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  <a:r>
              <a:rPr lang="en-US" sz="2800" dirty="0" err="1">
                <a:latin typeface="Garamond" panose="02020404030301010803" pitchFamily="18" charset="0"/>
              </a:rPr>
              <a:t>egestas</a:t>
            </a:r>
            <a:r>
              <a:rPr lang="en-US" sz="2800" dirty="0">
                <a:latin typeface="Garamond" panose="02020404030301010803" pitchFamily="18" charset="0"/>
              </a:rPr>
              <a:t> in </a:t>
            </a:r>
            <a:r>
              <a:rPr lang="en-US" sz="2800" dirty="0" err="1">
                <a:latin typeface="Garamond" panose="02020404030301010803" pitchFamily="18" charset="0"/>
              </a:rPr>
              <a:t>nisl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eu</a:t>
            </a:r>
            <a:r>
              <a:rPr lang="en-US" sz="2800" dirty="0">
                <a:latin typeface="Garamond" panose="02020404030301010803" pitchFamily="18" charset="0"/>
              </a:rPr>
              <a:t>, porta tempus </a:t>
            </a:r>
            <a:r>
              <a:rPr lang="en-US" sz="2800" dirty="0" err="1">
                <a:latin typeface="Garamond" panose="02020404030301010803" pitchFamily="18" charset="0"/>
              </a:rPr>
              <a:t>felis</a:t>
            </a:r>
            <a:r>
              <a:rPr lang="en-US" sz="2800" dirty="0">
                <a:latin typeface="Garamond" panose="02020404030301010803" pitchFamily="18" charset="0"/>
              </a:rPr>
              <a:t>. Ut </a:t>
            </a:r>
            <a:r>
              <a:rPr lang="en-US" sz="2800" dirty="0" err="1">
                <a:latin typeface="Garamond" panose="02020404030301010803" pitchFamily="18" charset="0"/>
              </a:rPr>
              <a:t>suscipit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felis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tincidunt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turpis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dapibus</a:t>
            </a:r>
            <a:r>
              <a:rPr lang="en-US" sz="2800" dirty="0">
                <a:latin typeface="Garamond" panose="02020404030301010803" pitchFamily="18" charset="0"/>
              </a:rPr>
              <a:t>, sit </a:t>
            </a:r>
            <a:r>
              <a:rPr lang="en-US" sz="2800" dirty="0" err="1">
                <a:latin typeface="Garamond" panose="02020404030301010803" pitchFamily="18" charset="0"/>
              </a:rPr>
              <a:t>amet</a:t>
            </a:r>
            <a:r>
              <a:rPr lang="en-US" sz="2800" dirty="0">
                <a:latin typeface="Garamond" panose="02020404030301010803" pitchFamily="18" charset="0"/>
              </a:rPr>
              <a:t> lacinia diam </a:t>
            </a:r>
            <a:r>
              <a:rPr lang="en-US" sz="2800" dirty="0" err="1">
                <a:latin typeface="Garamond" panose="02020404030301010803" pitchFamily="18" charset="0"/>
              </a:rPr>
              <a:t>facilisis</a:t>
            </a:r>
            <a:r>
              <a:rPr lang="en-US" sz="2800" dirty="0">
                <a:latin typeface="Garamond" panose="02020404030301010803" pitchFamily="18" charset="0"/>
              </a:rPr>
              <a:t>. </a:t>
            </a:r>
            <a:r>
              <a:rPr lang="en-US" sz="2800" dirty="0" err="1">
                <a:latin typeface="Garamond" panose="02020404030301010803" pitchFamily="18" charset="0"/>
              </a:rPr>
              <a:t>Nullam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congue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  <a:r>
              <a:rPr lang="en-US" sz="2800" dirty="0" err="1">
                <a:latin typeface="Garamond" panose="02020404030301010803" pitchFamily="18" charset="0"/>
              </a:rPr>
              <a:t>odio</a:t>
            </a:r>
            <a:r>
              <a:rPr lang="en-US" sz="2800" dirty="0">
                <a:latin typeface="Garamond" panose="02020404030301010803" pitchFamily="18" charset="0"/>
              </a:rPr>
              <a:t> sit </a:t>
            </a:r>
            <a:r>
              <a:rPr lang="en-US" sz="2800" dirty="0" err="1">
                <a:latin typeface="Garamond" panose="02020404030301010803" pitchFamily="18" charset="0"/>
              </a:rPr>
              <a:t>amet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eleifend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pellentesque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  <a:r>
              <a:rPr lang="en-US" sz="2800" dirty="0" err="1">
                <a:latin typeface="Garamond" panose="02020404030301010803" pitchFamily="18" charset="0"/>
              </a:rPr>
              <a:t>mauris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arcu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ornare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metus</a:t>
            </a:r>
            <a:r>
              <a:rPr lang="en-US" sz="2800" dirty="0">
                <a:latin typeface="Garamond" panose="02020404030301010803" pitchFamily="18" charset="0"/>
              </a:rPr>
              <a:t>, vel </a:t>
            </a:r>
            <a:r>
              <a:rPr lang="en-US" sz="2800" dirty="0" err="1">
                <a:latin typeface="Garamond" panose="02020404030301010803" pitchFamily="18" charset="0"/>
              </a:rPr>
              <a:t>accumsan</a:t>
            </a:r>
            <a:r>
              <a:rPr lang="en-US" sz="2800" dirty="0">
                <a:latin typeface="Garamond" panose="02020404030301010803" pitchFamily="18" charset="0"/>
              </a:rPr>
              <a:t> magna </a:t>
            </a:r>
            <a:r>
              <a:rPr lang="en-US" sz="2800" dirty="0" err="1">
                <a:latin typeface="Garamond" panose="02020404030301010803" pitchFamily="18" charset="0"/>
              </a:rPr>
              <a:t>velit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ut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sem</a:t>
            </a:r>
            <a:endParaRPr lang="en-US" sz="2800" dirty="0">
              <a:latin typeface="Garamond" panose="02020404030301010803" pitchFamily="18" charset="0"/>
            </a:endParaRPr>
          </a:p>
        </p:txBody>
      </p:sp>
      <p:graphicFrame>
        <p:nvGraphicFramePr>
          <p:cNvPr id="34" name="Diagram 33">
            <a:extLst>
              <a:ext uri="{FF2B5EF4-FFF2-40B4-BE49-F238E27FC236}">
                <a16:creationId xmlns:a16="http://schemas.microsoft.com/office/drawing/2014/main" id="{4BEB5D43-325E-FE4E-A378-C0E9A459A4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9161525"/>
              </p:ext>
            </p:extLst>
          </p:nvPr>
        </p:nvGraphicFramePr>
        <p:xfrm>
          <a:off x="18655453" y="26514724"/>
          <a:ext cx="6468293" cy="4312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6" name="Graphic 35" descr="Man">
            <a:extLst>
              <a:ext uri="{FF2B5EF4-FFF2-40B4-BE49-F238E27FC236}">
                <a16:creationId xmlns:a16="http://schemas.microsoft.com/office/drawing/2014/main" id="{178841B1-EB0D-7543-B82F-E082733B51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939211" y="12638565"/>
            <a:ext cx="1219200" cy="1219200"/>
          </a:xfrm>
          <a:prstGeom prst="rect">
            <a:avLst/>
          </a:prstGeom>
        </p:spPr>
      </p:pic>
      <p:pic>
        <p:nvPicPr>
          <p:cNvPr id="38" name="Graphic 37" descr="Woman">
            <a:extLst>
              <a:ext uri="{FF2B5EF4-FFF2-40B4-BE49-F238E27FC236}">
                <a16:creationId xmlns:a16="http://schemas.microsoft.com/office/drawing/2014/main" id="{0E1CF0AC-04ED-C54D-876A-9BBA8B29615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939211" y="14334503"/>
            <a:ext cx="1219200" cy="1219200"/>
          </a:xfrm>
          <a:prstGeom prst="rect">
            <a:avLst/>
          </a:prstGeom>
        </p:spPr>
      </p:pic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AB44CE86-76A6-284A-AE29-D269AE39331A}"/>
              </a:ext>
            </a:extLst>
          </p:cNvPr>
          <p:cNvSpPr/>
          <p:nvPr/>
        </p:nvSpPr>
        <p:spPr>
          <a:xfrm>
            <a:off x="17591336" y="13567060"/>
            <a:ext cx="3569137" cy="982405"/>
          </a:xfrm>
          <a:prstGeom prst="roundRect">
            <a:avLst/>
          </a:prstGeom>
          <a:solidFill>
            <a:schemeClr val="bg1"/>
          </a:solidFill>
          <a:ln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67" b="1" dirty="0">
                <a:solidFill>
                  <a:srgbClr val="782F40"/>
                </a:solidFill>
                <a:latin typeface="Garamond" panose="02020404030301010803" pitchFamily="18" charset="0"/>
              </a:rPr>
              <a:t>Participants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FC5FA3B-B81A-1D4C-9E6D-07E725A1C95E}"/>
              </a:ext>
            </a:extLst>
          </p:cNvPr>
          <p:cNvSpPr/>
          <p:nvPr/>
        </p:nvSpPr>
        <p:spPr>
          <a:xfrm>
            <a:off x="30262141" y="25014853"/>
            <a:ext cx="11988800" cy="6814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09585"/>
            <a:r>
              <a:rPr lang="en-US" sz="3360" dirty="0">
                <a:latin typeface="Garamond" panose="02020404030301010803" pitchFamily="18" charset="0"/>
              </a:rPr>
              <a:t>Lorem ipsum dolor sit </a:t>
            </a:r>
            <a:r>
              <a:rPr lang="en-US" sz="3360" dirty="0" err="1">
                <a:latin typeface="Garamond" panose="02020404030301010803" pitchFamily="18" charset="0"/>
              </a:rPr>
              <a:t>amet</a:t>
            </a:r>
            <a:r>
              <a:rPr lang="en-US" sz="3360" dirty="0">
                <a:latin typeface="Garamond" panose="02020404030301010803" pitchFamily="18" charset="0"/>
              </a:rPr>
              <a:t>, </a:t>
            </a:r>
            <a:r>
              <a:rPr lang="en-US" sz="3360" dirty="0" err="1">
                <a:latin typeface="Garamond" panose="02020404030301010803" pitchFamily="18" charset="0"/>
              </a:rPr>
              <a:t>consectetur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adipiscing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elit</a:t>
            </a:r>
            <a:r>
              <a:rPr lang="en-US" sz="3360" dirty="0">
                <a:latin typeface="Garamond" panose="02020404030301010803" pitchFamily="18" charset="0"/>
              </a:rPr>
              <a:t>. Integer </a:t>
            </a:r>
            <a:r>
              <a:rPr lang="en-US" sz="3360" dirty="0" err="1">
                <a:latin typeface="Garamond" panose="02020404030301010803" pitchFamily="18" charset="0"/>
              </a:rPr>
              <a:t>rutrum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enim</a:t>
            </a:r>
            <a:r>
              <a:rPr lang="en-US" sz="3360" dirty="0">
                <a:latin typeface="Garamond" panose="02020404030301010803" pitchFamily="18" charset="0"/>
              </a:rPr>
              <a:t> non ligula </a:t>
            </a:r>
            <a:r>
              <a:rPr lang="en-US" sz="3360" dirty="0" err="1">
                <a:latin typeface="Garamond" panose="02020404030301010803" pitchFamily="18" charset="0"/>
              </a:rPr>
              <a:t>imperdiet</a:t>
            </a:r>
            <a:r>
              <a:rPr lang="en-US" sz="3360" dirty="0">
                <a:latin typeface="Garamond" panose="02020404030301010803" pitchFamily="18" charset="0"/>
              </a:rPr>
              <a:t> tempus. Vestibulum in </a:t>
            </a:r>
            <a:r>
              <a:rPr lang="en-US" sz="3360" dirty="0" err="1">
                <a:latin typeface="Garamond" panose="02020404030301010803" pitchFamily="18" charset="0"/>
              </a:rPr>
              <a:t>nibh</a:t>
            </a:r>
            <a:r>
              <a:rPr lang="en-US" sz="3360" dirty="0">
                <a:latin typeface="Garamond" panose="02020404030301010803" pitchFamily="18" charset="0"/>
              </a:rPr>
              <a:t> lorem. In ex </a:t>
            </a:r>
            <a:r>
              <a:rPr lang="en-US" sz="3360" dirty="0" err="1">
                <a:latin typeface="Garamond" panose="02020404030301010803" pitchFamily="18" charset="0"/>
              </a:rPr>
              <a:t>neque</a:t>
            </a:r>
            <a:r>
              <a:rPr lang="en-US" sz="3360" dirty="0">
                <a:latin typeface="Garamond" panose="02020404030301010803" pitchFamily="18" charset="0"/>
              </a:rPr>
              <a:t>, </a:t>
            </a:r>
            <a:r>
              <a:rPr lang="en-US" sz="3360" dirty="0" err="1">
                <a:latin typeface="Garamond" panose="02020404030301010803" pitchFamily="18" charset="0"/>
              </a:rPr>
              <a:t>egestas</a:t>
            </a:r>
            <a:r>
              <a:rPr lang="en-US" sz="3360" dirty="0">
                <a:latin typeface="Garamond" panose="02020404030301010803" pitchFamily="18" charset="0"/>
              </a:rPr>
              <a:t> in </a:t>
            </a:r>
            <a:r>
              <a:rPr lang="en-US" sz="3360" dirty="0" err="1">
                <a:latin typeface="Garamond" panose="02020404030301010803" pitchFamily="18" charset="0"/>
              </a:rPr>
              <a:t>nisl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eu</a:t>
            </a:r>
            <a:r>
              <a:rPr lang="en-US" sz="3360" dirty="0">
                <a:latin typeface="Garamond" panose="02020404030301010803" pitchFamily="18" charset="0"/>
              </a:rPr>
              <a:t>, porta tempus </a:t>
            </a:r>
            <a:r>
              <a:rPr lang="en-US" sz="3360" dirty="0" err="1">
                <a:latin typeface="Garamond" panose="02020404030301010803" pitchFamily="18" charset="0"/>
              </a:rPr>
              <a:t>felis</a:t>
            </a:r>
            <a:r>
              <a:rPr lang="en-US" sz="3360" dirty="0">
                <a:latin typeface="Garamond" panose="02020404030301010803" pitchFamily="18" charset="0"/>
              </a:rPr>
              <a:t>. </a:t>
            </a:r>
          </a:p>
          <a:p>
            <a:pPr indent="-609585"/>
            <a:endParaRPr lang="en-US" sz="3360" dirty="0">
              <a:latin typeface="Garamond" panose="02020404030301010803" pitchFamily="18" charset="0"/>
            </a:endParaRPr>
          </a:p>
          <a:p>
            <a:pPr indent="-609585"/>
            <a:r>
              <a:rPr lang="en-US" sz="3360" dirty="0">
                <a:latin typeface="Garamond" panose="02020404030301010803" pitchFamily="18" charset="0"/>
              </a:rPr>
              <a:t>Ut </a:t>
            </a:r>
            <a:r>
              <a:rPr lang="en-US" sz="3360" dirty="0" err="1">
                <a:latin typeface="Garamond" panose="02020404030301010803" pitchFamily="18" charset="0"/>
              </a:rPr>
              <a:t>suscipit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felis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tincidunt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turpis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dapibus</a:t>
            </a:r>
            <a:r>
              <a:rPr lang="en-US" sz="3360" dirty="0">
                <a:latin typeface="Garamond" panose="02020404030301010803" pitchFamily="18" charset="0"/>
              </a:rPr>
              <a:t>, sit </a:t>
            </a:r>
            <a:r>
              <a:rPr lang="en-US" sz="3360" dirty="0" err="1">
                <a:latin typeface="Garamond" panose="02020404030301010803" pitchFamily="18" charset="0"/>
              </a:rPr>
              <a:t>amet</a:t>
            </a:r>
            <a:r>
              <a:rPr lang="en-US" sz="3360" dirty="0">
                <a:latin typeface="Garamond" panose="02020404030301010803" pitchFamily="18" charset="0"/>
              </a:rPr>
              <a:t> lacinia diam </a:t>
            </a:r>
            <a:r>
              <a:rPr lang="en-US" sz="3360" dirty="0" err="1">
                <a:latin typeface="Garamond" panose="02020404030301010803" pitchFamily="18" charset="0"/>
              </a:rPr>
              <a:t>facilisis</a:t>
            </a:r>
            <a:r>
              <a:rPr lang="en-US" sz="3360" dirty="0">
                <a:latin typeface="Garamond" panose="02020404030301010803" pitchFamily="18" charset="0"/>
              </a:rPr>
              <a:t>. </a:t>
            </a:r>
            <a:r>
              <a:rPr lang="en-US" sz="3360" dirty="0" err="1">
                <a:latin typeface="Garamond" panose="02020404030301010803" pitchFamily="18" charset="0"/>
              </a:rPr>
              <a:t>Nullam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congue</a:t>
            </a:r>
            <a:r>
              <a:rPr lang="en-US" sz="3360" dirty="0">
                <a:latin typeface="Garamond" panose="02020404030301010803" pitchFamily="18" charset="0"/>
              </a:rPr>
              <a:t>, </a:t>
            </a:r>
            <a:r>
              <a:rPr lang="en-US" sz="3360" dirty="0" err="1">
                <a:latin typeface="Garamond" panose="02020404030301010803" pitchFamily="18" charset="0"/>
              </a:rPr>
              <a:t>odio</a:t>
            </a:r>
            <a:r>
              <a:rPr lang="en-US" sz="3360" dirty="0">
                <a:latin typeface="Garamond" panose="02020404030301010803" pitchFamily="18" charset="0"/>
              </a:rPr>
              <a:t> sit </a:t>
            </a:r>
            <a:r>
              <a:rPr lang="en-US" sz="3360" dirty="0" err="1">
                <a:latin typeface="Garamond" panose="02020404030301010803" pitchFamily="18" charset="0"/>
              </a:rPr>
              <a:t>amet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eleifend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pellentesque</a:t>
            </a:r>
            <a:r>
              <a:rPr lang="en-US" sz="3360" dirty="0">
                <a:latin typeface="Garamond" panose="02020404030301010803" pitchFamily="18" charset="0"/>
              </a:rPr>
              <a:t>, </a:t>
            </a:r>
            <a:r>
              <a:rPr lang="en-US" sz="3360" dirty="0" err="1">
                <a:latin typeface="Garamond" panose="02020404030301010803" pitchFamily="18" charset="0"/>
              </a:rPr>
              <a:t>mauris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arcu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ornare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metus</a:t>
            </a:r>
            <a:r>
              <a:rPr lang="en-US" sz="3360" dirty="0">
                <a:latin typeface="Garamond" panose="02020404030301010803" pitchFamily="18" charset="0"/>
              </a:rPr>
              <a:t>, vel </a:t>
            </a:r>
            <a:r>
              <a:rPr lang="en-US" sz="3360" dirty="0" err="1">
                <a:latin typeface="Garamond" panose="02020404030301010803" pitchFamily="18" charset="0"/>
              </a:rPr>
              <a:t>accumsan</a:t>
            </a:r>
            <a:r>
              <a:rPr lang="en-US" sz="3360" dirty="0">
                <a:latin typeface="Garamond" panose="02020404030301010803" pitchFamily="18" charset="0"/>
              </a:rPr>
              <a:t> magna </a:t>
            </a:r>
            <a:r>
              <a:rPr lang="en-US" sz="3360" dirty="0" err="1">
                <a:latin typeface="Garamond" panose="02020404030301010803" pitchFamily="18" charset="0"/>
              </a:rPr>
              <a:t>velit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ut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sem</a:t>
            </a:r>
            <a:endParaRPr lang="en-US" sz="3360" dirty="0">
              <a:latin typeface="Garamond" panose="02020404030301010803" pitchFamily="18" charset="0"/>
            </a:endParaRPr>
          </a:p>
          <a:p>
            <a:pPr indent="-609585"/>
            <a:endParaRPr lang="en-US" sz="3360" dirty="0">
              <a:latin typeface="Garamond" panose="02020404030301010803" pitchFamily="18" charset="0"/>
            </a:endParaRPr>
          </a:p>
          <a:p>
            <a:pPr indent="-609585"/>
            <a:endParaRPr lang="en-US" sz="3360" dirty="0">
              <a:latin typeface="Garamond" panose="02020404030301010803" pitchFamily="18" charset="0"/>
            </a:endParaRPr>
          </a:p>
          <a:p>
            <a:pPr indent="-609585"/>
            <a:r>
              <a:rPr lang="en-US" sz="3360" dirty="0">
                <a:latin typeface="Garamond" panose="02020404030301010803" pitchFamily="18" charset="0"/>
              </a:rPr>
              <a:t>Ut </a:t>
            </a:r>
            <a:r>
              <a:rPr lang="en-US" sz="3360" dirty="0" err="1">
                <a:latin typeface="Garamond" panose="02020404030301010803" pitchFamily="18" charset="0"/>
              </a:rPr>
              <a:t>suscipit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felis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tincidunt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turpis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dapibus</a:t>
            </a:r>
            <a:r>
              <a:rPr lang="en-US" sz="3360" dirty="0">
                <a:latin typeface="Garamond" panose="02020404030301010803" pitchFamily="18" charset="0"/>
              </a:rPr>
              <a:t>, sit </a:t>
            </a:r>
            <a:r>
              <a:rPr lang="en-US" sz="3360" dirty="0" err="1">
                <a:latin typeface="Garamond" panose="02020404030301010803" pitchFamily="18" charset="0"/>
              </a:rPr>
              <a:t>amet</a:t>
            </a:r>
            <a:r>
              <a:rPr lang="en-US" sz="3360" dirty="0">
                <a:latin typeface="Garamond" panose="02020404030301010803" pitchFamily="18" charset="0"/>
              </a:rPr>
              <a:t> lacinia diam </a:t>
            </a:r>
            <a:r>
              <a:rPr lang="en-US" sz="3360" dirty="0" err="1">
                <a:latin typeface="Garamond" panose="02020404030301010803" pitchFamily="18" charset="0"/>
              </a:rPr>
              <a:t>facilisis</a:t>
            </a:r>
            <a:r>
              <a:rPr lang="en-US" sz="3360" dirty="0">
                <a:latin typeface="Garamond" panose="02020404030301010803" pitchFamily="18" charset="0"/>
              </a:rPr>
              <a:t>. </a:t>
            </a:r>
            <a:r>
              <a:rPr lang="en-US" sz="3360" dirty="0" err="1">
                <a:latin typeface="Garamond" panose="02020404030301010803" pitchFamily="18" charset="0"/>
              </a:rPr>
              <a:t>Nullam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congue</a:t>
            </a:r>
            <a:r>
              <a:rPr lang="en-US" sz="3360" dirty="0">
                <a:latin typeface="Garamond" panose="02020404030301010803" pitchFamily="18" charset="0"/>
              </a:rPr>
              <a:t>, </a:t>
            </a:r>
            <a:r>
              <a:rPr lang="en-US" sz="3360" dirty="0" err="1">
                <a:latin typeface="Garamond" panose="02020404030301010803" pitchFamily="18" charset="0"/>
              </a:rPr>
              <a:t>odio</a:t>
            </a:r>
            <a:r>
              <a:rPr lang="en-US" sz="3360" dirty="0">
                <a:latin typeface="Garamond" panose="02020404030301010803" pitchFamily="18" charset="0"/>
              </a:rPr>
              <a:t> sit </a:t>
            </a:r>
            <a:r>
              <a:rPr lang="en-US" sz="3360" dirty="0" err="1">
                <a:latin typeface="Garamond" panose="02020404030301010803" pitchFamily="18" charset="0"/>
              </a:rPr>
              <a:t>amet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eleifend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pellentesque</a:t>
            </a:r>
            <a:r>
              <a:rPr lang="en-US" sz="3360" dirty="0">
                <a:latin typeface="Garamond" panose="02020404030301010803" pitchFamily="18" charset="0"/>
              </a:rPr>
              <a:t>, </a:t>
            </a:r>
            <a:r>
              <a:rPr lang="en-US" sz="3360" dirty="0" err="1">
                <a:latin typeface="Garamond" panose="02020404030301010803" pitchFamily="18" charset="0"/>
              </a:rPr>
              <a:t>mauris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arcu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ornare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metus</a:t>
            </a:r>
            <a:r>
              <a:rPr lang="en-US" sz="3360" dirty="0">
                <a:latin typeface="Garamond" panose="02020404030301010803" pitchFamily="18" charset="0"/>
              </a:rPr>
              <a:t>, vel </a:t>
            </a:r>
            <a:r>
              <a:rPr lang="en-US" sz="3360" dirty="0" err="1">
                <a:latin typeface="Garamond" panose="02020404030301010803" pitchFamily="18" charset="0"/>
              </a:rPr>
              <a:t>accumsan</a:t>
            </a:r>
            <a:r>
              <a:rPr lang="en-US" sz="3360" dirty="0">
                <a:latin typeface="Garamond" panose="02020404030301010803" pitchFamily="18" charset="0"/>
              </a:rPr>
              <a:t> magna </a:t>
            </a:r>
            <a:r>
              <a:rPr lang="en-US" sz="3360" dirty="0" err="1">
                <a:latin typeface="Garamond" panose="02020404030301010803" pitchFamily="18" charset="0"/>
              </a:rPr>
              <a:t>velit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ut</a:t>
            </a:r>
            <a:r>
              <a:rPr lang="en-US" sz="3360" dirty="0">
                <a:latin typeface="Garamond" panose="02020404030301010803" pitchFamily="18" charset="0"/>
              </a:rPr>
              <a:t> </a:t>
            </a:r>
            <a:r>
              <a:rPr lang="en-US" sz="3360" dirty="0" err="1">
                <a:latin typeface="Garamond" panose="02020404030301010803" pitchFamily="18" charset="0"/>
              </a:rPr>
              <a:t>sem</a:t>
            </a:r>
            <a:endParaRPr lang="en-US" sz="3360" dirty="0">
              <a:latin typeface="Garamond" panose="02020404030301010803" pitchFamily="18" charset="0"/>
            </a:endParaRPr>
          </a:p>
          <a:p>
            <a:pPr indent="-609585"/>
            <a:endParaRPr lang="en-US" sz="3360" dirty="0">
              <a:latin typeface="Garamond" panose="02020404030301010803" pitchFamily="18" charset="0"/>
            </a:endParaRP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3B41CE62-FE67-4E44-B292-3916AFC24FA5}"/>
              </a:ext>
            </a:extLst>
          </p:cNvPr>
          <p:cNvSpPr/>
          <p:nvPr/>
        </p:nvSpPr>
        <p:spPr>
          <a:xfrm>
            <a:off x="30262141" y="18067244"/>
            <a:ext cx="3569137" cy="982405"/>
          </a:xfrm>
          <a:prstGeom prst="roundRect">
            <a:avLst/>
          </a:prstGeom>
          <a:solidFill>
            <a:schemeClr val="bg1"/>
          </a:solidFill>
          <a:ln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67" b="1" dirty="0">
                <a:solidFill>
                  <a:srgbClr val="782F40"/>
                </a:solidFill>
                <a:latin typeface="Garamond" panose="02020404030301010803" pitchFamily="18" charset="0"/>
              </a:rPr>
              <a:t>Conclusions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1ACEFF6-B2FE-254D-83C9-9814F989356F}"/>
              </a:ext>
            </a:extLst>
          </p:cNvPr>
          <p:cNvSpPr txBox="1"/>
          <p:nvPr/>
        </p:nvSpPr>
        <p:spPr>
          <a:xfrm>
            <a:off x="23242097" y="12724946"/>
            <a:ext cx="2661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Benton Sans" panose="02000504020000020004" pitchFamily="2" charset="77"/>
              </a:rPr>
              <a:t>= 100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22500E1-A12A-0448-8D33-8F74555C31BE}"/>
              </a:ext>
            </a:extLst>
          </p:cNvPr>
          <p:cNvSpPr txBox="1"/>
          <p:nvPr/>
        </p:nvSpPr>
        <p:spPr>
          <a:xfrm>
            <a:off x="23242097" y="14390264"/>
            <a:ext cx="2661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Benton Sans" panose="02000504020000020004" pitchFamily="2" charset="77"/>
              </a:rPr>
              <a:t>= 100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D150018-89C1-5441-92EB-8FE42F2A3A15}"/>
              </a:ext>
            </a:extLst>
          </p:cNvPr>
          <p:cNvSpPr/>
          <p:nvPr/>
        </p:nvSpPr>
        <p:spPr>
          <a:xfrm>
            <a:off x="31083100" y="19422391"/>
            <a:ext cx="11167840" cy="18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3733" dirty="0">
                <a:latin typeface="Garamond" panose="02020404030301010803" pitchFamily="18" charset="0"/>
              </a:rPr>
              <a:t>Lorem ipsum dolor sit </a:t>
            </a:r>
            <a:r>
              <a:rPr lang="en-US" sz="3733" dirty="0" err="1">
                <a:latin typeface="Garamond" panose="02020404030301010803" pitchFamily="18" charset="0"/>
              </a:rPr>
              <a:t>amet</a:t>
            </a:r>
            <a:r>
              <a:rPr lang="en-US" sz="3733" dirty="0">
                <a:latin typeface="Garamond" panose="02020404030301010803" pitchFamily="18" charset="0"/>
              </a:rPr>
              <a:t>, </a:t>
            </a:r>
            <a:r>
              <a:rPr lang="en-US" sz="3733" dirty="0" err="1">
                <a:latin typeface="Garamond" panose="02020404030301010803" pitchFamily="18" charset="0"/>
              </a:rPr>
              <a:t>consectetur</a:t>
            </a:r>
            <a:r>
              <a:rPr lang="en-US" sz="3733" dirty="0">
                <a:latin typeface="Garamond" panose="02020404030301010803" pitchFamily="18" charset="0"/>
              </a:rPr>
              <a:t> </a:t>
            </a:r>
            <a:r>
              <a:rPr lang="en-US" sz="3733" dirty="0" err="1">
                <a:latin typeface="Garamond" panose="02020404030301010803" pitchFamily="18" charset="0"/>
              </a:rPr>
              <a:t>adipiscing</a:t>
            </a:r>
            <a:r>
              <a:rPr lang="en-US" sz="3733" dirty="0">
                <a:latin typeface="Garamond" panose="02020404030301010803" pitchFamily="18" charset="0"/>
              </a:rPr>
              <a:t> </a:t>
            </a:r>
            <a:r>
              <a:rPr lang="en-US" sz="3733" dirty="0" err="1">
                <a:latin typeface="Garamond" panose="02020404030301010803" pitchFamily="18" charset="0"/>
              </a:rPr>
              <a:t>elit</a:t>
            </a:r>
            <a:r>
              <a:rPr lang="en-US" sz="3733" dirty="0">
                <a:latin typeface="Garamond" panose="02020404030301010803" pitchFamily="18" charset="0"/>
              </a:rPr>
              <a:t>. </a:t>
            </a: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3733" dirty="0">
                <a:latin typeface="Garamond" panose="02020404030301010803" pitchFamily="18" charset="0"/>
              </a:rPr>
              <a:t>Lorem ipsum dolor sit </a:t>
            </a:r>
            <a:r>
              <a:rPr lang="en-US" sz="3733" dirty="0" err="1">
                <a:latin typeface="Garamond" panose="02020404030301010803" pitchFamily="18" charset="0"/>
              </a:rPr>
              <a:t>amet</a:t>
            </a:r>
            <a:r>
              <a:rPr lang="en-US" sz="3733" dirty="0">
                <a:latin typeface="Garamond" panose="02020404030301010803" pitchFamily="18" charset="0"/>
              </a:rPr>
              <a:t>, </a:t>
            </a:r>
            <a:r>
              <a:rPr lang="en-US" sz="3733" dirty="0" err="1">
                <a:latin typeface="Garamond" panose="02020404030301010803" pitchFamily="18" charset="0"/>
              </a:rPr>
              <a:t>consectetur</a:t>
            </a:r>
            <a:r>
              <a:rPr lang="en-US" sz="3733" dirty="0">
                <a:latin typeface="Garamond" panose="02020404030301010803" pitchFamily="18" charset="0"/>
              </a:rPr>
              <a:t> </a:t>
            </a:r>
            <a:r>
              <a:rPr lang="en-US" sz="3733" dirty="0" err="1">
                <a:latin typeface="Garamond" panose="02020404030301010803" pitchFamily="18" charset="0"/>
              </a:rPr>
              <a:t>adipiscing</a:t>
            </a:r>
            <a:r>
              <a:rPr lang="en-US" sz="3733" dirty="0">
                <a:latin typeface="Garamond" panose="02020404030301010803" pitchFamily="18" charset="0"/>
              </a:rPr>
              <a:t> </a:t>
            </a:r>
            <a:r>
              <a:rPr lang="en-US" sz="3733" dirty="0" err="1">
                <a:latin typeface="Garamond" panose="02020404030301010803" pitchFamily="18" charset="0"/>
              </a:rPr>
              <a:t>elit</a:t>
            </a:r>
            <a:r>
              <a:rPr lang="en-US" sz="3733" dirty="0">
                <a:latin typeface="Garamond" panose="02020404030301010803" pitchFamily="18" charset="0"/>
              </a:rPr>
              <a:t>. </a:t>
            </a: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3733" dirty="0">
                <a:latin typeface="Garamond" panose="02020404030301010803" pitchFamily="18" charset="0"/>
              </a:rPr>
              <a:t>Lorem ipsum dolor sit </a:t>
            </a:r>
            <a:r>
              <a:rPr lang="en-US" sz="3733" dirty="0" err="1">
                <a:latin typeface="Garamond" panose="02020404030301010803" pitchFamily="18" charset="0"/>
              </a:rPr>
              <a:t>amet</a:t>
            </a:r>
            <a:r>
              <a:rPr lang="en-US" sz="3733" dirty="0">
                <a:latin typeface="Garamond" panose="02020404030301010803" pitchFamily="18" charset="0"/>
              </a:rPr>
              <a:t>, </a:t>
            </a:r>
            <a:r>
              <a:rPr lang="en-US" sz="3733" dirty="0" err="1">
                <a:latin typeface="Garamond" panose="02020404030301010803" pitchFamily="18" charset="0"/>
              </a:rPr>
              <a:t>consectetur</a:t>
            </a:r>
            <a:r>
              <a:rPr lang="en-US" sz="3733" dirty="0">
                <a:latin typeface="Garamond" panose="02020404030301010803" pitchFamily="18" charset="0"/>
              </a:rPr>
              <a:t> </a:t>
            </a:r>
            <a:r>
              <a:rPr lang="en-US" sz="3733" dirty="0" err="1">
                <a:latin typeface="Garamond" panose="02020404030301010803" pitchFamily="18" charset="0"/>
              </a:rPr>
              <a:t>adipiscing</a:t>
            </a:r>
            <a:r>
              <a:rPr lang="en-US" sz="3733" dirty="0">
                <a:latin typeface="Garamond" panose="02020404030301010803" pitchFamily="18" charset="0"/>
              </a:rPr>
              <a:t> </a:t>
            </a:r>
            <a:r>
              <a:rPr lang="en-US" sz="3733" dirty="0" err="1">
                <a:latin typeface="Garamond" panose="02020404030301010803" pitchFamily="18" charset="0"/>
              </a:rPr>
              <a:t>elit</a:t>
            </a:r>
            <a:r>
              <a:rPr lang="en-US" sz="3733" dirty="0">
                <a:latin typeface="Garamond" panose="02020404030301010803" pitchFamily="18" charset="0"/>
              </a:rPr>
              <a:t>. 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6CDB26D9-4CEA-1F4C-ADF0-5464ADA33C3F}"/>
              </a:ext>
            </a:extLst>
          </p:cNvPr>
          <p:cNvSpPr/>
          <p:nvPr/>
        </p:nvSpPr>
        <p:spPr>
          <a:xfrm>
            <a:off x="1853418" y="26601770"/>
            <a:ext cx="3569137" cy="982405"/>
          </a:xfrm>
          <a:prstGeom prst="roundRect">
            <a:avLst/>
          </a:prstGeom>
          <a:solidFill>
            <a:schemeClr val="bg1"/>
          </a:solidFill>
          <a:ln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67" b="1" dirty="0">
                <a:solidFill>
                  <a:srgbClr val="782F40"/>
                </a:solidFill>
                <a:latin typeface="Garamond" panose="02020404030301010803" pitchFamily="18" charset="0"/>
              </a:rPr>
              <a:t>Hypotheses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9A4D1B5-9553-E044-BE10-F6CC9D5F6510}"/>
              </a:ext>
            </a:extLst>
          </p:cNvPr>
          <p:cNvSpPr/>
          <p:nvPr/>
        </p:nvSpPr>
        <p:spPr>
          <a:xfrm>
            <a:off x="2157298" y="28069356"/>
            <a:ext cx="11200937" cy="239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733" dirty="0">
                <a:latin typeface="Garamond" panose="02020404030301010803" pitchFamily="18" charset="0"/>
              </a:rPr>
              <a:t>Lorem ipsum dolor sit </a:t>
            </a:r>
            <a:r>
              <a:rPr lang="en-US" sz="3733" dirty="0" err="1">
                <a:latin typeface="Garamond" panose="02020404030301010803" pitchFamily="18" charset="0"/>
              </a:rPr>
              <a:t>amet</a:t>
            </a:r>
            <a:r>
              <a:rPr lang="en-US" sz="3733" dirty="0">
                <a:latin typeface="Garamond" panose="02020404030301010803" pitchFamily="18" charset="0"/>
              </a:rPr>
              <a:t>, </a:t>
            </a:r>
            <a:r>
              <a:rPr lang="en-US" sz="3733" dirty="0" err="1">
                <a:latin typeface="Garamond" panose="02020404030301010803" pitchFamily="18" charset="0"/>
              </a:rPr>
              <a:t>consectetur</a:t>
            </a:r>
            <a:r>
              <a:rPr lang="en-US" sz="3733" dirty="0">
                <a:latin typeface="Garamond" panose="02020404030301010803" pitchFamily="18" charset="0"/>
              </a:rPr>
              <a:t> </a:t>
            </a:r>
            <a:r>
              <a:rPr lang="en-US" sz="3733" dirty="0" err="1">
                <a:latin typeface="Garamond" panose="02020404030301010803" pitchFamily="18" charset="0"/>
              </a:rPr>
              <a:t>adipiscing</a:t>
            </a:r>
            <a:endParaRPr lang="en-US" sz="3733" dirty="0">
              <a:latin typeface="Garamond" panose="02020404030301010803" pitchFamily="18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733" dirty="0">
                <a:latin typeface="Garamond" panose="02020404030301010803" pitchFamily="18" charset="0"/>
              </a:rPr>
              <a:t>Lorem ipsum dolor sit </a:t>
            </a:r>
            <a:r>
              <a:rPr lang="en-US" sz="3733" dirty="0" err="1">
                <a:latin typeface="Garamond" panose="02020404030301010803" pitchFamily="18" charset="0"/>
              </a:rPr>
              <a:t>amet</a:t>
            </a:r>
            <a:r>
              <a:rPr lang="en-US" sz="3733" dirty="0">
                <a:latin typeface="Garamond" panose="02020404030301010803" pitchFamily="18" charset="0"/>
              </a:rPr>
              <a:t>, </a:t>
            </a:r>
            <a:r>
              <a:rPr lang="en-US" sz="3733" dirty="0" err="1">
                <a:latin typeface="Garamond" panose="02020404030301010803" pitchFamily="18" charset="0"/>
              </a:rPr>
              <a:t>consectetur</a:t>
            </a:r>
            <a:r>
              <a:rPr lang="en-US" sz="3733" dirty="0">
                <a:latin typeface="Garamond" panose="02020404030301010803" pitchFamily="18" charset="0"/>
              </a:rPr>
              <a:t> </a:t>
            </a:r>
            <a:r>
              <a:rPr lang="en-US" sz="3733" dirty="0" err="1">
                <a:latin typeface="Garamond" panose="02020404030301010803" pitchFamily="18" charset="0"/>
              </a:rPr>
              <a:t>adipiscing</a:t>
            </a:r>
            <a:r>
              <a:rPr lang="en-US" sz="3733" dirty="0">
                <a:latin typeface="Garamond" panose="02020404030301010803" pitchFamily="18" charset="0"/>
              </a:rPr>
              <a:t>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733" dirty="0">
                <a:latin typeface="Garamond" panose="02020404030301010803" pitchFamily="18" charset="0"/>
              </a:rPr>
              <a:t>Lorem ipsum dolor sit </a:t>
            </a:r>
            <a:r>
              <a:rPr lang="en-US" sz="3733" dirty="0" err="1">
                <a:latin typeface="Garamond" panose="02020404030301010803" pitchFamily="18" charset="0"/>
              </a:rPr>
              <a:t>amet</a:t>
            </a:r>
            <a:r>
              <a:rPr lang="en-US" sz="3733" dirty="0">
                <a:latin typeface="Garamond" panose="02020404030301010803" pitchFamily="18" charset="0"/>
              </a:rPr>
              <a:t>, </a:t>
            </a:r>
            <a:r>
              <a:rPr lang="en-US" sz="3733" dirty="0" err="1">
                <a:latin typeface="Garamond" panose="02020404030301010803" pitchFamily="18" charset="0"/>
              </a:rPr>
              <a:t>consectetur</a:t>
            </a:r>
            <a:r>
              <a:rPr lang="en-US" sz="3733" dirty="0">
                <a:latin typeface="Garamond" panose="02020404030301010803" pitchFamily="18" charset="0"/>
              </a:rPr>
              <a:t> </a:t>
            </a:r>
            <a:r>
              <a:rPr lang="en-US" sz="3733" dirty="0" err="1">
                <a:latin typeface="Garamond" panose="02020404030301010803" pitchFamily="18" charset="0"/>
              </a:rPr>
              <a:t>adipiscing</a:t>
            </a:r>
            <a:endParaRPr lang="en-US" sz="3733" dirty="0">
              <a:latin typeface="Garamond" panose="02020404030301010803" pitchFamily="18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733" dirty="0">
                <a:latin typeface="Garamond" panose="02020404030301010803" pitchFamily="18" charset="0"/>
              </a:rPr>
              <a:t>Lorem ipsum dolor sit </a:t>
            </a:r>
            <a:r>
              <a:rPr lang="en-US" sz="3733" dirty="0" err="1">
                <a:latin typeface="Garamond" panose="02020404030301010803" pitchFamily="18" charset="0"/>
              </a:rPr>
              <a:t>amet</a:t>
            </a:r>
            <a:r>
              <a:rPr lang="en-US" sz="3733" dirty="0">
                <a:latin typeface="Garamond" panose="02020404030301010803" pitchFamily="18" charset="0"/>
              </a:rPr>
              <a:t>, </a:t>
            </a:r>
            <a:r>
              <a:rPr lang="en-US" sz="3733" dirty="0" err="1">
                <a:latin typeface="Garamond" panose="02020404030301010803" pitchFamily="18" charset="0"/>
              </a:rPr>
              <a:t>consectetur</a:t>
            </a:r>
            <a:r>
              <a:rPr lang="en-US" sz="3733" dirty="0">
                <a:latin typeface="Garamond" panose="02020404030301010803" pitchFamily="18" charset="0"/>
              </a:rPr>
              <a:t> </a:t>
            </a:r>
            <a:r>
              <a:rPr lang="en-US" sz="3733" dirty="0" err="1">
                <a:latin typeface="Garamond" panose="02020404030301010803" pitchFamily="18" charset="0"/>
              </a:rPr>
              <a:t>adipiscing</a:t>
            </a:r>
            <a:endParaRPr lang="en-US" sz="3733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47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8019</TotalTime>
  <Words>735</Words>
  <Application>Microsoft Macintosh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Benton Sans</vt:lpstr>
      <vt:lpstr>Calibri</vt:lpstr>
      <vt:lpstr>Calibri Light</vt:lpstr>
      <vt:lpstr>Garamond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Towne</dc:creator>
  <cp:lastModifiedBy>Tyler Towne</cp:lastModifiedBy>
  <cp:revision>10</cp:revision>
  <cp:lastPrinted>2020-02-13T23:31:38Z</cp:lastPrinted>
  <dcterms:created xsi:type="dcterms:W3CDTF">2020-02-13T23:22:33Z</dcterms:created>
  <dcterms:modified xsi:type="dcterms:W3CDTF">2024-02-29T16:14:53Z</dcterms:modified>
</cp:coreProperties>
</file>