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56" r:id="rId2"/>
    <p:sldId id="257" r:id="rId3"/>
    <p:sldId id="258" r:id="rId4"/>
    <p:sldId id="259" r:id="rId5"/>
    <p:sldId id="260" r:id="rId6"/>
    <p:sldId id="262" r:id="rId7"/>
    <p:sldId id="261" r:id="rId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2F3E"/>
    <a:srgbClr val="D0B8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90" autoAdjust="0"/>
    <p:restoredTop sz="65520" autoAdjust="0"/>
  </p:normalViewPr>
  <p:slideViewPr>
    <p:cSldViewPr snapToGrid="0" snapToObjects="1">
      <p:cViewPr varScale="1">
        <p:scale>
          <a:sx n="58" d="100"/>
          <a:sy n="58" d="100"/>
        </p:scale>
        <p:origin x="1672" y="4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348D1F-5CC4-E644-BF9B-A0EDA21DB593}" type="datetimeFigureOut">
              <a:rPr lang="en-US" smtClean="0"/>
              <a:t>3/10/2021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F69772-C718-C641-9550-F41AA4417B2B}" type="slidenum">
              <a:rPr lang="en-US" smtClean="0"/>
              <a:t>‹#›</a:t>
            </a:fld>
            <a:endParaRPr lang="en-US"/>
          </a:p>
        </p:txBody>
      </p:sp>
    </p:spTree>
    <p:extLst>
      <p:ext uri="{BB962C8B-B14F-4D97-AF65-F5344CB8AC3E}">
        <p14:creationId xmlns:p14="http://schemas.microsoft.com/office/powerpoint/2010/main" val="1338074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46A845-1735-C247-B96B-3EA9B6A17BF0}" type="datetimeFigureOut">
              <a:rPr lang="en-US" smtClean="0"/>
              <a:t>3/10/2021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AC051D-CC68-ED4C-A3DA-AF0D97AE1D3B}" type="slidenum">
              <a:rPr lang="en-US" smtClean="0"/>
              <a:t>‹#›</a:t>
            </a:fld>
            <a:endParaRPr lang="en-US"/>
          </a:p>
        </p:txBody>
      </p:sp>
    </p:spTree>
    <p:extLst>
      <p:ext uri="{BB962C8B-B14F-4D97-AF65-F5344CB8AC3E}">
        <p14:creationId xmlns:p14="http://schemas.microsoft.com/office/powerpoint/2010/main" val="1863216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consist of only the relevant information for the study</a:t>
            </a:r>
          </a:p>
        </p:txBody>
      </p:sp>
      <p:sp>
        <p:nvSpPr>
          <p:cNvPr id="4" name="Slide Number Placeholder 3"/>
          <p:cNvSpPr>
            <a:spLocks noGrp="1"/>
          </p:cNvSpPr>
          <p:nvPr>
            <p:ph type="sldNum" sz="quarter" idx="5"/>
          </p:nvPr>
        </p:nvSpPr>
        <p:spPr/>
        <p:txBody>
          <a:bodyPr/>
          <a:lstStyle/>
          <a:p>
            <a:fld id="{F7AC051D-CC68-ED4C-A3DA-AF0D97AE1D3B}" type="slidenum">
              <a:rPr lang="en-US" smtClean="0"/>
              <a:t>1</a:t>
            </a:fld>
            <a:endParaRPr lang="en-US"/>
          </a:p>
        </p:txBody>
      </p:sp>
    </p:spTree>
    <p:extLst>
      <p:ext uri="{BB962C8B-B14F-4D97-AF65-F5344CB8AC3E}">
        <p14:creationId xmlns:p14="http://schemas.microsoft.com/office/powerpoint/2010/main" val="1217709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Your introduction slide(s) should:</a:t>
            </a:r>
          </a:p>
          <a:p>
            <a:pPr marL="628650" lvl="1" indent="-171450">
              <a:buFont typeface="Arial" panose="020B0604020202020204" pitchFamily="34" charset="0"/>
              <a:buChar char="•"/>
            </a:pPr>
            <a:r>
              <a:rPr lang="en-US" dirty="0"/>
              <a:t>Set up your presentation with a research question, hypothesis, or general purpose statement</a:t>
            </a:r>
          </a:p>
          <a:p>
            <a:pPr marL="628650" lvl="1" indent="-171450">
              <a:buFont typeface="Arial" panose="020B0604020202020204" pitchFamily="34" charset="0"/>
              <a:buChar char="•"/>
            </a:pPr>
            <a:r>
              <a:rPr lang="en-US" dirty="0"/>
              <a:t>Include all background information relevant for your audience to understand the underlying issue.</a:t>
            </a:r>
          </a:p>
          <a:p>
            <a:pPr marL="628650" lvl="1" indent="-171450">
              <a:buFont typeface="Arial" panose="020B0604020202020204" pitchFamily="34" charset="0"/>
              <a:buChar char="•"/>
            </a:pPr>
            <a:r>
              <a:rPr lang="en-US" dirty="0"/>
              <a:t>Make sure that you define terms and keep the “level” of your audience in mind. You may be presenting to specialists in your area or the lay public. Your presentation should reflect that.</a:t>
            </a:r>
          </a:p>
          <a:p>
            <a:pPr marL="628650" lvl="1" indent="-171450">
              <a:buFont typeface="Arial" panose="020B0604020202020204" pitchFamily="34" charset="0"/>
              <a:buChar char="•"/>
            </a:pPr>
            <a:r>
              <a:rPr lang="en-US" dirty="0"/>
              <a:t>You may need more than one of these slides.</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7AC051D-CC68-ED4C-A3DA-AF0D97AE1D3B}" type="slidenum">
              <a:rPr lang="en-US" smtClean="0"/>
              <a:t>2</a:t>
            </a:fld>
            <a:endParaRPr lang="en-US"/>
          </a:p>
        </p:txBody>
      </p:sp>
    </p:spTree>
    <p:extLst>
      <p:ext uri="{BB962C8B-B14F-4D97-AF65-F5344CB8AC3E}">
        <p14:creationId xmlns:p14="http://schemas.microsoft.com/office/powerpoint/2010/main" val="2918792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research slide should give your audience a clear idea of your process</a:t>
            </a:r>
          </a:p>
          <a:p>
            <a:pPr marL="171450" indent="-171450">
              <a:buFontTx/>
              <a:buChar char="-"/>
            </a:pPr>
            <a:r>
              <a:rPr lang="en-US" dirty="0"/>
              <a:t>How did you conduct your study?</a:t>
            </a:r>
          </a:p>
          <a:p>
            <a:pPr marL="171450" indent="-171450">
              <a:buFontTx/>
              <a:buChar char="-"/>
            </a:pPr>
            <a:r>
              <a:rPr lang="en-US" dirty="0"/>
              <a:t>Again, figures are useful here.</a:t>
            </a:r>
          </a:p>
          <a:p>
            <a:pPr marL="171450" indent="-171450">
              <a:buFontTx/>
              <a:buChar char="-"/>
            </a:pPr>
            <a:r>
              <a:rPr lang="en-US" dirty="0"/>
              <a:t>What data sources did you use?</a:t>
            </a:r>
          </a:p>
          <a:p>
            <a:pPr marL="171450" indent="-171450">
              <a:buFontTx/>
              <a:buChar char="-"/>
            </a:pPr>
            <a:r>
              <a:rPr lang="en-US" dirty="0"/>
              <a:t>Were there any issues that you had to address in the data sources?</a:t>
            </a:r>
          </a:p>
          <a:p>
            <a:pPr marL="0" indent="0">
              <a:buFontTx/>
              <a:buNone/>
            </a:pPr>
            <a:endParaRPr lang="en-US" dirty="0"/>
          </a:p>
        </p:txBody>
      </p:sp>
      <p:sp>
        <p:nvSpPr>
          <p:cNvPr id="4" name="Slide Number Placeholder 3"/>
          <p:cNvSpPr>
            <a:spLocks noGrp="1"/>
          </p:cNvSpPr>
          <p:nvPr>
            <p:ph type="sldNum" sz="quarter" idx="5"/>
          </p:nvPr>
        </p:nvSpPr>
        <p:spPr/>
        <p:txBody>
          <a:bodyPr/>
          <a:lstStyle/>
          <a:p>
            <a:fld id="{F7AC051D-CC68-ED4C-A3DA-AF0D97AE1D3B}" type="slidenum">
              <a:rPr lang="en-US" smtClean="0"/>
              <a:t>3</a:t>
            </a:fld>
            <a:endParaRPr lang="en-US"/>
          </a:p>
        </p:txBody>
      </p:sp>
    </p:spTree>
    <p:extLst>
      <p:ext uri="{BB962C8B-B14F-4D97-AF65-F5344CB8AC3E}">
        <p14:creationId xmlns:p14="http://schemas.microsoft.com/office/powerpoint/2010/main" val="3103260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should include the outcomes of your project.</a:t>
            </a:r>
          </a:p>
          <a:p>
            <a:r>
              <a:rPr lang="en-US" dirty="0"/>
              <a:t>	For some this will statistical analyses or trendlines</a:t>
            </a:r>
          </a:p>
          <a:p>
            <a:r>
              <a:rPr lang="en-US" dirty="0"/>
              <a:t>	For others it may be a creative product or a working computer program.</a:t>
            </a:r>
          </a:p>
          <a:p>
            <a:r>
              <a:rPr lang="en-US" dirty="0"/>
              <a:t>	Display results in a way that makes sense to the reader (tables, graphs, charts are great)</a:t>
            </a:r>
          </a:p>
          <a:p>
            <a:r>
              <a:rPr lang="en-US" dirty="0"/>
              <a:t>	Make sure charts are in the appropriate format.</a:t>
            </a:r>
          </a:p>
          <a:p>
            <a:r>
              <a:rPr lang="en-US" dirty="0"/>
              <a:t>If you are an exhibition </a:t>
            </a:r>
            <a:r>
              <a:rPr lang="en-US"/>
              <a:t>or you </a:t>
            </a:r>
            <a:r>
              <a:rPr lang="en-US" dirty="0"/>
              <a:t>do not have any results (in this case you can skip this slide or show what ever portion of results you have thus far)</a:t>
            </a:r>
          </a:p>
        </p:txBody>
      </p:sp>
      <p:sp>
        <p:nvSpPr>
          <p:cNvPr id="4" name="Slide Number Placeholder 3"/>
          <p:cNvSpPr>
            <a:spLocks noGrp="1"/>
          </p:cNvSpPr>
          <p:nvPr>
            <p:ph type="sldNum" sz="quarter" idx="5"/>
          </p:nvPr>
        </p:nvSpPr>
        <p:spPr/>
        <p:txBody>
          <a:bodyPr/>
          <a:lstStyle/>
          <a:p>
            <a:fld id="{F7AC051D-CC68-ED4C-A3DA-AF0D97AE1D3B}" type="slidenum">
              <a:rPr lang="en-US" smtClean="0"/>
              <a:t>4</a:t>
            </a:fld>
            <a:endParaRPr lang="en-US"/>
          </a:p>
        </p:txBody>
      </p:sp>
    </p:spTree>
    <p:extLst>
      <p:ext uri="{BB962C8B-B14F-4D97-AF65-F5344CB8AC3E}">
        <p14:creationId xmlns:p14="http://schemas.microsoft.com/office/powerpoint/2010/main" val="4239319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AC051D-CC68-ED4C-A3DA-AF0D97AE1D3B}" type="slidenum">
              <a:rPr lang="en-US" smtClean="0"/>
              <a:t>5</a:t>
            </a:fld>
            <a:endParaRPr lang="en-US"/>
          </a:p>
        </p:txBody>
      </p:sp>
    </p:spTree>
    <p:extLst>
      <p:ext uri="{BB962C8B-B14F-4D97-AF65-F5344CB8AC3E}">
        <p14:creationId xmlns:p14="http://schemas.microsoft.com/office/powerpoint/2010/main" val="3341465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Conclusion slide lets your audience know that you are done.</a:t>
            </a:r>
          </a:p>
        </p:txBody>
      </p:sp>
      <p:sp>
        <p:nvSpPr>
          <p:cNvPr id="4" name="Slide Number Placeholder 3"/>
          <p:cNvSpPr>
            <a:spLocks noGrp="1"/>
          </p:cNvSpPr>
          <p:nvPr>
            <p:ph type="sldNum" sz="quarter" idx="5"/>
          </p:nvPr>
        </p:nvSpPr>
        <p:spPr/>
        <p:txBody>
          <a:bodyPr/>
          <a:lstStyle/>
          <a:p>
            <a:fld id="{F7AC051D-CC68-ED4C-A3DA-AF0D97AE1D3B}" type="slidenum">
              <a:rPr lang="en-US" smtClean="0"/>
              <a:t>6</a:t>
            </a:fld>
            <a:endParaRPr lang="en-US"/>
          </a:p>
        </p:txBody>
      </p:sp>
    </p:spTree>
    <p:extLst>
      <p:ext uri="{BB962C8B-B14F-4D97-AF65-F5344CB8AC3E}">
        <p14:creationId xmlns:p14="http://schemas.microsoft.com/office/powerpoint/2010/main" val="22830632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b="1" i="0">
                <a:solidFill>
                  <a:srgbClr val="000000"/>
                </a:solidFill>
                <a:latin typeface="Times New Roman"/>
                <a:cs typeface="Times New Roman"/>
              </a:defRPr>
            </a:lvl1pPr>
          </a:lstStyle>
          <a:p>
            <a:r>
              <a:rPr lang="en-US"/>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782F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FBFF53-7C97-8C49-AB42-96FD965FEBF4}"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355372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73672"/>
            <a:ext cx="8229600" cy="729154"/>
          </a:xfrm>
        </p:spPr>
        <p:txBody>
          <a:bodyPr/>
          <a:lstStyle>
            <a:lvl1pPr>
              <a:defRPr b="0" i="0">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idx="1"/>
          </p:nvPr>
        </p:nvSpPr>
        <p:spPr>
          <a:xfrm>
            <a:off x="457200" y="1760481"/>
            <a:ext cx="8229600" cy="2775019"/>
          </a:xfrm>
        </p:spPr>
        <p:txBody>
          <a:bodyPr/>
          <a:lstStyle>
            <a:lvl1pPr>
              <a:defRPr b="0" i="0">
                <a:latin typeface="Arial"/>
                <a:cs typeface="Arial"/>
              </a:defRPr>
            </a:lvl1pPr>
            <a:lvl2pPr>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FBFF53-7C97-8C49-AB42-96FD965FEBF4}"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08684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solidFill>
                  <a:srgbClr val="782F3E"/>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FBFF53-7C97-8C49-AB42-96FD965FEBF4}"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376877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76010"/>
            <a:ext cx="8229600" cy="647987"/>
          </a:xfrm>
        </p:spPr>
        <p:txBody>
          <a:bodyPr/>
          <a:lstStyle>
            <a:lvl1pPr>
              <a:defRPr b="1" i="0">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sz="half" idx="1"/>
          </p:nvPr>
        </p:nvSpPr>
        <p:spPr>
          <a:xfrm>
            <a:off x="457200" y="1642238"/>
            <a:ext cx="4038600" cy="2956037"/>
          </a:xfrm>
        </p:spPr>
        <p:txBody>
          <a:bodyPr/>
          <a:lstStyle>
            <a:lvl1pPr>
              <a:defRPr sz="2800" b="0" i="0">
                <a:latin typeface="Arial"/>
                <a:cs typeface="Arial"/>
              </a:defRPr>
            </a:lvl1pPr>
            <a:lvl2pPr>
              <a:defRPr sz="2400" b="0" i="0">
                <a:latin typeface="Arial"/>
                <a:cs typeface="Arial"/>
              </a:defRPr>
            </a:lvl2pPr>
            <a:lvl3pPr>
              <a:defRPr sz="2000" b="0" i="0">
                <a:latin typeface="Arial"/>
                <a:cs typeface="Arial"/>
              </a:defRPr>
            </a:lvl3pPr>
            <a:lvl4pPr>
              <a:defRPr sz="1800" b="0" i="0">
                <a:latin typeface="Arial"/>
                <a:cs typeface="Arial"/>
              </a:defRPr>
            </a:lvl4pPr>
            <a:lvl5pPr>
              <a:defRPr sz="1800" b="0" i="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42238"/>
            <a:ext cx="4038600" cy="2956037"/>
          </a:xfrm>
        </p:spPr>
        <p:txBody>
          <a:bodyPr/>
          <a:lstStyle>
            <a:lvl1pPr>
              <a:defRPr sz="2800" b="0" i="0">
                <a:latin typeface="Arial"/>
                <a:cs typeface="Arial"/>
              </a:defRPr>
            </a:lvl1pPr>
            <a:lvl2pPr>
              <a:defRPr sz="2400" b="0" i="0">
                <a:latin typeface="Arial"/>
                <a:cs typeface="Arial"/>
              </a:defRPr>
            </a:lvl2pPr>
            <a:lvl3pPr>
              <a:defRPr sz="2000" b="0" i="0">
                <a:latin typeface="Arial"/>
                <a:cs typeface="Arial"/>
              </a:defRPr>
            </a:lvl3pPr>
            <a:lvl4pPr>
              <a:defRPr sz="1800" b="0" i="0">
                <a:latin typeface="Arial"/>
                <a:cs typeface="Arial"/>
              </a:defRPr>
            </a:lvl4pPr>
            <a:lvl5pPr>
              <a:defRPr sz="1800" b="0" i="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FBFF53-7C97-8C49-AB42-96FD965FEBF4}" type="datetimeFigureOut">
              <a:rPr lang="en-US" smtClean="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044035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32789"/>
            <a:ext cx="4040188" cy="599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55375"/>
            <a:ext cx="4040188" cy="2949470"/>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932789"/>
            <a:ext cx="4041775" cy="599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55375"/>
            <a:ext cx="4041775" cy="2949470"/>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FBFF53-7C97-8C49-AB42-96FD965FEBF4}" type="datetimeFigureOut">
              <a:rPr lang="en-US" smtClean="0"/>
              <a:t>3/10/2021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2114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solidFill>
                  <a:srgbClr val="000000"/>
                </a:solidFill>
                <a:latin typeface="Times New Roman"/>
                <a:cs typeface="Times New Roman"/>
              </a:defRPr>
            </a:lvl1pPr>
          </a:lstStyle>
          <a:p>
            <a:r>
              <a:rPr lang="en-US" dirty="0"/>
              <a:t>Subtitle Page</a:t>
            </a:r>
          </a:p>
        </p:txBody>
      </p:sp>
      <p:sp>
        <p:nvSpPr>
          <p:cNvPr id="3" name="Date Placeholder 2"/>
          <p:cNvSpPr>
            <a:spLocks noGrp="1"/>
          </p:cNvSpPr>
          <p:nvPr>
            <p:ph type="dt" sz="half" idx="10"/>
          </p:nvPr>
        </p:nvSpPr>
        <p:spPr/>
        <p:txBody>
          <a:bodyPr/>
          <a:lstStyle/>
          <a:p>
            <a:fld id="{2DFBFF53-7C97-8C49-AB42-96FD965FEBF4}" type="datetimeFigureOut">
              <a:rPr lang="en-US" smtClean="0"/>
              <a:t>3/10/2021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341759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BFF53-7C97-8C49-AB42-96FD965FEBF4}" type="datetimeFigureOut">
              <a:rPr lang="en-US" smtClean="0"/>
              <a:t>3/10/2021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265393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873674"/>
            <a:ext cx="3008313" cy="951513"/>
          </a:xfrm>
        </p:spPr>
        <p:txBody>
          <a:bodyPr anchor="b"/>
          <a:lstStyle>
            <a:lvl1pPr algn="l">
              <a:defRPr sz="2000" b="1">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575050" y="873673"/>
            <a:ext cx="5111750" cy="4066190"/>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825187"/>
            <a:ext cx="3008313" cy="3114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FBFF53-7C97-8C49-AB42-96FD965FEBF4}" type="datetimeFigureOut">
              <a:rPr lang="en-US" smtClean="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812867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10134" y="3928241"/>
            <a:ext cx="7260896" cy="288050"/>
          </a:xfrm>
        </p:spPr>
        <p:txBody>
          <a:bodyPr anchor="b"/>
          <a:lstStyle>
            <a:lvl1pPr algn="l">
              <a:defRPr sz="2000" b="1">
                <a:latin typeface="+mn-lt"/>
              </a:defRPr>
            </a:lvl1pPr>
          </a:lstStyle>
          <a:p>
            <a:r>
              <a:rPr lang="en-US"/>
              <a:t>Click to edit Master title style</a:t>
            </a:r>
            <a:endParaRPr lang="en-US" dirty="0"/>
          </a:p>
        </p:txBody>
      </p:sp>
      <p:sp>
        <p:nvSpPr>
          <p:cNvPr id="3" name="Picture Placeholder 2"/>
          <p:cNvSpPr>
            <a:spLocks noGrp="1"/>
          </p:cNvSpPr>
          <p:nvPr>
            <p:ph type="pic" idx="1"/>
          </p:nvPr>
        </p:nvSpPr>
        <p:spPr>
          <a:xfrm>
            <a:off x="1410134" y="348156"/>
            <a:ext cx="7260896" cy="34815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10134" y="4216292"/>
            <a:ext cx="7260896" cy="550971"/>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FBFF53-7C97-8C49-AB42-96FD965FEBF4}" type="datetimeFigureOut">
              <a:rPr lang="en-US" smtClean="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96982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76008"/>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65581"/>
            <a:ext cx="8229600" cy="2732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DFBFF53-7C97-8C49-AB42-96FD965FEBF4}" type="datetimeFigureOut">
              <a:rPr lang="en-US" smtClean="0"/>
              <a:t>3/10/2021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2DA34B5-7C80-464F-9A62-3711C8F85D9D}" type="slidenum">
              <a:rPr lang="en-US" smtClean="0"/>
              <a:t>‹#›</a:t>
            </a:fld>
            <a:endParaRPr lang="en-US"/>
          </a:p>
        </p:txBody>
      </p:sp>
    </p:spTree>
    <p:extLst>
      <p:ext uri="{BB962C8B-B14F-4D97-AF65-F5344CB8AC3E}">
        <p14:creationId xmlns:p14="http://schemas.microsoft.com/office/powerpoint/2010/main" val="3268671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12131"/>
            <a:ext cx="7772400" cy="1102519"/>
          </a:xfrm>
        </p:spPr>
        <p:txBody>
          <a:bodyPr>
            <a:normAutofit/>
          </a:bodyPr>
          <a:lstStyle/>
          <a:p>
            <a:r>
              <a:rPr lang="en-US" sz="6600" dirty="0"/>
              <a:t>Project Title</a:t>
            </a:r>
          </a:p>
        </p:txBody>
      </p:sp>
      <p:sp>
        <p:nvSpPr>
          <p:cNvPr id="3" name="Subtitle 2"/>
          <p:cNvSpPr>
            <a:spLocks noGrp="1"/>
          </p:cNvSpPr>
          <p:nvPr>
            <p:ph type="subTitle" idx="1"/>
          </p:nvPr>
        </p:nvSpPr>
        <p:spPr>
          <a:xfrm>
            <a:off x="1371600" y="2796663"/>
            <a:ext cx="6400800" cy="1314450"/>
          </a:xfrm>
        </p:spPr>
        <p:txBody>
          <a:bodyPr/>
          <a:lstStyle/>
          <a:p>
            <a:r>
              <a:rPr lang="en-US" dirty="0"/>
              <a:t>Author Name and Affiliation</a:t>
            </a:r>
          </a:p>
        </p:txBody>
      </p:sp>
    </p:spTree>
    <p:extLst>
      <p:ext uri="{BB962C8B-B14F-4D97-AF65-F5344CB8AC3E}">
        <p14:creationId xmlns:p14="http://schemas.microsoft.com/office/powerpoint/2010/main" val="196997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E47F5-2B7D-AA4D-93CA-E21B50EFE468}"/>
              </a:ext>
            </a:extLst>
          </p:cNvPr>
          <p:cNvSpPr>
            <a:spLocks noGrp="1"/>
          </p:cNvSpPr>
          <p:nvPr>
            <p:ph type="title"/>
          </p:nvPr>
        </p:nvSpPr>
        <p:spPr/>
        <p:txBody>
          <a:bodyPr>
            <a:normAutofit fontScale="90000"/>
          </a:bodyPr>
          <a:lstStyle/>
          <a:p>
            <a:pPr algn="l"/>
            <a:r>
              <a:rPr lang="en-US" dirty="0"/>
              <a:t>Introduction</a:t>
            </a:r>
          </a:p>
        </p:txBody>
      </p:sp>
      <p:sp>
        <p:nvSpPr>
          <p:cNvPr id="3" name="Content Placeholder 2">
            <a:extLst>
              <a:ext uri="{FF2B5EF4-FFF2-40B4-BE49-F238E27FC236}">
                <a16:creationId xmlns:a16="http://schemas.microsoft.com/office/drawing/2014/main" id="{9D9C2773-940D-8046-A2CE-1255228515B7}"/>
              </a:ext>
            </a:extLst>
          </p:cNvPr>
          <p:cNvSpPr>
            <a:spLocks noGrp="1"/>
          </p:cNvSpPr>
          <p:nvPr>
            <p:ph idx="1"/>
          </p:nvPr>
        </p:nvSpPr>
        <p:spPr/>
        <p:txBody>
          <a:bodyPr>
            <a:normAutofit fontScale="40000" lnSpcReduction="20000"/>
          </a:bodyPr>
          <a:lstStyle/>
          <a:p>
            <a:pPr marL="0" indent="0">
              <a:buNone/>
            </a:pPr>
            <a:r>
              <a:rPr lang="en-US" sz="7000" b="1" dirty="0"/>
              <a:t>Lorem Ipsum Dolor</a:t>
            </a:r>
          </a:p>
          <a:p>
            <a:r>
              <a:rPr lang="en-US" sz="4400" dirty="0"/>
              <a:t>Introduction to the Issue</a:t>
            </a:r>
          </a:p>
          <a:p>
            <a:r>
              <a:rPr lang="en-US" sz="4400" dirty="0"/>
              <a:t>Research Question</a:t>
            </a:r>
          </a:p>
          <a:p>
            <a:r>
              <a:rPr lang="en-US" sz="4400" dirty="0"/>
              <a:t>Hypotheses</a:t>
            </a:r>
          </a:p>
          <a:p>
            <a:pPr marL="0" indent="0">
              <a:buNone/>
            </a:pPr>
            <a:r>
              <a:rPr lang="en-US" sz="7000" b="1" dirty="0"/>
              <a:t>Lorem Ipsum Dolor</a:t>
            </a:r>
          </a:p>
          <a:p>
            <a:r>
              <a:rPr lang="en-US" sz="4400" dirty="0"/>
              <a:t>Study 1</a:t>
            </a:r>
          </a:p>
          <a:p>
            <a:r>
              <a:rPr lang="en-US" sz="4400" dirty="0"/>
              <a:t>Study 2</a:t>
            </a:r>
          </a:p>
          <a:p>
            <a:r>
              <a:rPr lang="en-US" sz="4400" dirty="0"/>
              <a:t>Study 3</a:t>
            </a:r>
          </a:p>
          <a:p>
            <a:pPr marL="0" indent="0">
              <a:buNone/>
            </a:pPr>
            <a:endParaRPr lang="en-US" dirty="0"/>
          </a:p>
          <a:p>
            <a:endParaRPr lang="en-US" sz="2000" dirty="0"/>
          </a:p>
        </p:txBody>
      </p:sp>
    </p:spTree>
    <p:extLst>
      <p:ext uri="{BB962C8B-B14F-4D97-AF65-F5344CB8AC3E}">
        <p14:creationId xmlns:p14="http://schemas.microsoft.com/office/powerpoint/2010/main" val="24799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2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25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25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B4D9E-0B08-AA4C-9EA3-9A0FEC3FBEA7}"/>
              </a:ext>
            </a:extLst>
          </p:cNvPr>
          <p:cNvSpPr>
            <a:spLocks noGrp="1"/>
          </p:cNvSpPr>
          <p:nvPr>
            <p:ph type="title"/>
          </p:nvPr>
        </p:nvSpPr>
        <p:spPr>
          <a:xfrm>
            <a:off x="457200" y="876010"/>
            <a:ext cx="8229600" cy="647987"/>
          </a:xfrm>
        </p:spPr>
        <p:txBody>
          <a:bodyPr anchor="ctr">
            <a:normAutofit/>
          </a:bodyPr>
          <a:lstStyle/>
          <a:p>
            <a:pPr>
              <a:lnSpc>
                <a:spcPct val="90000"/>
              </a:lnSpc>
            </a:pPr>
            <a:r>
              <a:rPr lang="en-US" sz="3700"/>
              <a:t>Methods</a:t>
            </a:r>
          </a:p>
        </p:txBody>
      </p:sp>
      <p:sp>
        <p:nvSpPr>
          <p:cNvPr id="3" name="Content Placeholder 2">
            <a:extLst>
              <a:ext uri="{FF2B5EF4-FFF2-40B4-BE49-F238E27FC236}">
                <a16:creationId xmlns:a16="http://schemas.microsoft.com/office/drawing/2014/main" id="{ABA0EB9D-4A4C-D143-BFDE-A5479049C637}"/>
              </a:ext>
            </a:extLst>
          </p:cNvPr>
          <p:cNvSpPr>
            <a:spLocks noGrp="1"/>
          </p:cNvSpPr>
          <p:nvPr>
            <p:ph sz="half" idx="1"/>
          </p:nvPr>
        </p:nvSpPr>
        <p:spPr>
          <a:xfrm>
            <a:off x="457200" y="1642238"/>
            <a:ext cx="4038600" cy="2956037"/>
          </a:xfrm>
        </p:spPr>
        <p:txBody>
          <a:bodyPr>
            <a:normAutofit/>
          </a:bodyPr>
          <a:lstStyle/>
          <a:p>
            <a:pPr marL="0" indent="0">
              <a:lnSpc>
                <a:spcPct val="90000"/>
              </a:lnSpc>
              <a:buNone/>
            </a:pPr>
            <a:r>
              <a:rPr lang="en-US" b="1" dirty="0"/>
              <a:t>Research Design</a:t>
            </a:r>
          </a:p>
          <a:p>
            <a:pPr>
              <a:lnSpc>
                <a:spcPct val="90000"/>
              </a:lnSpc>
            </a:pPr>
            <a:r>
              <a:rPr lang="en-US" sz="2200" dirty="0"/>
              <a:t>Diagram or other type of figure Participants (Social Sciences)</a:t>
            </a:r>
          </a:p>
          <a:p>
            <a:pPr>
              <a:lnSpc>
                <a:spcPct val="90000"/>
              </a:lnSpc>
            </a:pPr>
            <a:r>
              <a:rPr lang="en-US" sz="2200" dirty="0"/>
              <a:t>Apparatus</a:t>
            </a:r>
          </a:p>
          <a:p>
            <a:pPr>
              <a:lnSpc>
                <a:spcPct val="90000"/>
              </a:lnSpc>
            </a:pPr>
            <a:r>
              <a:rPr lang="en-US" sz="2200" dirty="0"/>
              <a:t>Procedure</a:t>
            </a:r>
          </a:p>
          <a:p>
            <a:pPr>
              <a:lnSpc>
                <a:spcPct val="90000"/>
              </a:lnSpc>
            </a:pPr>
            <a:r>
              <a:rPr lang="en-US" sz="2200" dirty="0"/>
              <a:t>Other relevant information</a:t>
            </a:r>
          </a:p>
        </p:txBody>
      </p:sp>
      <p:sp>
        <p:nvSpPr>
          <p:cNvPr id="9" name="Content Placeholder 3">
            <a:extLst>
              <a:ext uri="{FF2B5EF4-FFF2-40B4-BE49-F238E27FC236}">
                <a16:creationId xmlns:a16="http://schemas.microsoft.com/office/drawing/2014/main" id="{31A8F05D-F0F3-4923-B244-1CF11D926603}"/>
              </a:ext>
            </a:extLst>
          </p:cNvPr>
          <p:cNvSpPr>
            <a:spLocks noGrp="1"/>
          </p:cNvSpPr>
          <p:nvPr>
            <p:ph sz="half" idx="2"/>
          </p:nvPr>
        </p:nvSpPr>
        <p:spPr>
          <a:xfrm>
            <a:off x="4648200" y="1642238"/>
            <a:ext cx="4038600" cy="2956037"/>
          </a:xfrm>
        </p:spPr>
        <p:txBody>
          <a:bodyPr/>
          <a:lstStyle/>
          <a:p>
            <a:endParaRPr lang="en-US"/>
          </a:p>
        </p:txBody>
      </p:sp>
    </p:spTree>
    <p:extLst>
      <p:ext uri="{BB962C8B-B14F-4D97-AF65-F5344CB8AC3E}">
        <p14:creationId xmlns:p14="http://schemas.microsoft.com/office/powerpoint/2010/main" val="93505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20938-2886-0D44-B3E0-CEF15BB0C591}"/>
              </a:ext>
            </a:extLst>
          </p:cNvPr>
          <p:cNvSpPr>
            <a:spLocks noGrp="1"/>
          </p:cNvSpPr>
          <p:nvPr>
            <p:ph type="title"/>
          </p:nvPr>
        </p:nvSpPr>
        <p:spPr>
          <a:xfrm>
            <a:off x="457200" y="876010"/>
            <a:ext cx="8229600" cy="647987"/>
          </a:xfrm>
        </p:spPr>
        <p:txBody>
          <a:bodyPr anchor="ctr">
            <a:normAutofit/>
          </a:bodyPr>
          <a:lstStyle/>
          <a:p>
            <a:pPr>
              <a:lnSpc>
                <a:spcPct val="90000"/>
              </a:lnSpc>
            </a:pPr>
            <a:r>
              <a:rPr lang="en-US" sz="3700" dirty="0"/>
              <a:t>Results</a:t>
            </a:r>
          </a:p>
        </p:txBody>
      </p:sp>
      <p:sp>
        <p:nvSpPr>
          <p:cNvPr id="8" name="Content Placeholder 2">
            <a:extLst>
              <a:ext uri="{FF2B5EF4-FFF2-40B4-BE49-F238E27FC236}">
                <a16:creationId xmlns:a16="http://schemas.microsoft.com/office/drawing/2014/main" id="{FF9792F5-A234-486D-BB6B-C50FC536A802}"/>
              </a:ext>
            </a:extLst>
          </p:cNvPr>
          <p:cNvSpPr>
            <a:spLocks noGrp="1"/>
          </p:cNvSpPr>
          <p:nvPr>
            <p:ph sz="half" idx="1"/>
          </p:nvPr>
        </p:nvSpPr>
        <p:spPr>
          <a:xfrm>
            <a:off x="457200" y="1642238"/>
            <a:ext cx="4038600" cy="2956037"/>
          </a:xfrm>
        </p:spPr>
        <p:txBody>
          <a:bodyPr/>
          <a:lstStyle/>
          <a:p>
            <a:endParaRPr lang="en-US"/>
          </a:p>
        </p:txBody>
      </p:sp>
      <p:sp>
        <p:nvSpPr>
          <p:cNvPr id="10" name="Content Placeholder 3">
            <a:extLst>
              <a:ext uri="{FF2B5EF4-FFF2-40B4-BE49-F238E27FC236}">
                <a16:creationId xmlns:a16="http://schemas.microsoft.com/office/drawing/2014/main" id="{1BC1D260-07C7-48B8-8EFA-F429D11613E2}"/>
              </a:ext>
            </a:extLst>
          </p:cNvPr>
          <p:cNvSpPr>
            <a:spLocks noGrp="1"/>
          </p:cNvSpPr>
          <p:nvPr>
            <p:ph sz="half" idx="2"/>
          </p:nvPr>
        </p:nvSpPr>
        <p:spPr>
          <a:xfrm>
            <a:off x="4648200" y="1642238"/>
            <a:ext cx="4038600" cy="2956037"/>
          </a:xfrm>
        </p:spPr>
        <p:txBody>
          <a:bodyPr/>
          <a:lstStyle/>
          <a:p>
            <a:endParaRPr lang="en-US"/>
          </a:p>
        </p:txBody>
      </p:sp>
    </p:spTree>
    <p:extLst>
      <p:ext uri="{BB962C8B-B14F-4D97-AF65-F5344CB8AC3E}">
        <p14:creationId xmlns:p14="http://schemas.microsoft.com/office/powerpoint/2010/main" val="135208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E79A4-E152-7444-BC2C-F2E924F86E90}"/>
              </a:ext>
            </a:extLst>
          </p:cNvPr>
          <p:cNvSpPr>
            <a:spLocks noGrp="1"/>
          </p:cNvSpPr>
          <p:nvPr>
            <p:ph type="title"/>
          </p:nvPr>
        </p:nvSpPr>
        <p:spPr/>
        <p:txBody>
          <a:bodyPr>
            <a:normAutofit/>
          </a:bodyPr>
          <a:lstStyle/>
          <a:p>
            <a:r>
              <a:rPr lang="en-US" sz="3700" b="1" dirty="0"/>
              <a:t>Discussion &amp; Conclusions</a:t>
            </a:r>
          </a:p>
        </p:txBody>
      </p:sp>
      <p:sp>
        <p:nvSpPr>
          <p:cNvPr id="3" name="Content Placeholder 2">
            <a:extLst>
              <a:ext uri="{FF2B5EF4-FFF2-40B4-BE49-F238E27FC236}">
                <a16:creationId xmlns:a16="http://schemas.microsoft.com/office/drawing/2014/main" id="{236CCA88-C253-AA40-91A4-214583F3DB90}"/>
              </a:ext>
            </a:extLst>
          </p:cNvPr>
          <p:cNvSpPr>
            <a:spLocks noGrp="1"/>
          </p:cNvSpPr>
          <p:nvPr>
            <p:ph idx="1"/>
          </p:nvPr>
        </p:nvSpPr>
        <p:spPr/>
        <p:txBody>
          <a:bodyPr>
            <a:normAutofit/>
          </a:bodyPr>
          <a:lstStyle/>
          <a:p>
            <a:pPr marL="0" indent="0">
              <a:buNone/>
            </a:pPr>
            <a:r>
              <a:rPr lang="en-US" sz="2800" dirty="0"/>
              <a:t>Contains relevant discussion</a:t>
            </a:r>
          </a:p>
          <a:p>
            <a:r>
              <a:rPr lang="en-US" sz="2200" dirty="0"/>
              <a:t>How do your findings address your research question?</a:t>
            </a:r>
          </a:p>
          <a:p>
            <a:r>
              <a:rPr lang="en-US" sz="2200" dirty="0"/>
              <a:t>Do your findings conflict with previous findings or approaches?</a:t>
            </a:r>
          </a:p>
          <a:p>
            <a:r>
              <a:rPr lang="en-US" sz="2200" dirty="0"/>
              <a:t>What are some strengths and weaknesses of this approach?</a:t>
            </a:r>
          </a:p>
          <a:p>
            <a:r>
              <a:rPr lang="en-US" sz="2200" dirty="0"/>
              <a:t>What are some future directions for this line of research?</a:t>
            </a:r>
          </a:p>
        </p:txBody>
      </p:sp>
    </p:spTree>
    <p:extLst>
      <p:ext uri="{BB962C8B-B14F-4D97-AF65-F5344CB8AC3E}">
        <p14:creationId xmlns:p14="http://schemas.microsoft.com/office/powerpoint/2010/main" val="313103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66FB2-D622-1C42-BA40-9577D5D2FDDB}"/>
              </a:ext>
            </a:extLst>
          </p:cNvPr>
          <p:cNvSpPr>
            <a:spLocks noGrp="1"/>
          </p:cNvSpPr>
          <p:nvPr>
            <p:ph type="title"/>
          </p:nvPr>
        </p:nvSpPr>
        <p:spPr>
          <a:xfrm>
            <a:off x="457200" y="2207173"/>
            <a:ext cx="8229600" cy="729154"/>
          </a:xfrm>
        </p:spPr>
        <p:txBody>
          <a:bodyPr>
            <a:normAutofit fontScale="90000"/>
          </a:bodyPr>
          <a:lstStyle/>
          <a:p>
            <a:r>
              <a:rPr lang="en-US" dirty="0"/>
              <a:t>Thank You!</a:t>
            </a:r>
          </a:p>
        </p:txBody>
      </p:sp>
    </p:spTree>
    <p:extLst>
      <p:ext uri="{BB962C8B-B14F-4D97-AF65-F5344CB8AC3E}">
        <p14:creationId xmlns:p14="http://schemas.microsoft.com/office/powerpoint/2010/main" val="112342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5872E-E1FA-7B4D-AF2B-0B3668363267}"/>
              </a:ext>
            </a:extLst>
          </p:cNvPr>
          <p:cNvSpPr>
            <a:spLocks noGrp="1"/>
          </p:cNvSpPr>
          <p:nvPr>
            <p:ph type="title"/>
          </p:nvPr>
        </p:nvSpPr>
        <p:spPr/>
        <p:txBody>
          <a:bodyPr>
            <a:normAutofit fontScale="90000"/>
          </a:bodyPr>
          <a:lstStyle/>
          <a:p>
            <a:pPr algn="l"/>
            <a:r>
              <a:rPr lang="en-US" dirty="0"/>
              <a:t>References</a:t>
            </a:r>
          </a:p>
        </p:txBody>
      </p:sp>
      <p:sp>
        <p:nvSpPr>
          <p:cNvPr id="3" name="Content Placeholder 2">
            <a:extLst>
              <a:ext uri="{FF2B5EF4-FFF2-40B4-BE49-F238E27FC236}">
                <a16:creationId xmlns:a16="http://schemas.microsoft.com/office/drawing/2014/main" id="{C99FEC8A-3D57-3A46-9570-DA3199C87BE6}"/>
              </a:ext>
            </a:extLst>
          </p:cNvPr>
          <p:cNvSpPr>
            <a:spLocks noGrp="1"/>
          </p:cNvSpPr>
          <p:nvPr>
            <p:ph idx="1"/>
          </p:nvPr>
        </p:nvSpPr>
        <p:spPr/>
        <p:txBody>
          <a:bodyPr/>
          <a:lstStyle/>
          <a:p>
            <a:pPr marL="0" indent="0">
              <a:buNone/>
            </a:pPr>
            <a:r>
              <a:rPr lang="en-US" dirty="0"/>
              <a:t>Add your references in the appropriate format (APA, MLA, etc.)</a:t>
            </a:r>
          </a:p>
        </p:txBody>
      </p:sp>
    </p:spTree>
    <p:extLst>
      <p:ext uri="{BB962C8B-B14F-4D97-AF65-F5344CB8AC3E}">
        <p14:creationId xmlns:p14="http://schemas.microsoft.com/office/powerpoint/2010/main" val="169651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old_HighDef">
  <a:themeElements>
    <a:clrScheme name="Custom 1">
      <a:dk1>
        <a:sysClr val="windowText" lastClr="000000"/>
      </a:dk1>
      <a:lt1>
        <a:sysClr val="window" lastClr="FFFFFF"/>
      </a:lt1>
      <a:dk2>
        <a:srgbClr val="99263E"/>
      </a:dk2>
      <a:lt2>
        <a:srgbClr val="EEECE1"/>
      </a:lt2>
      <a:accent1>
        <a:srgbClr val="D0B88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Gold_HighDef</Template>
  <TotalTime>5122</TotalTime>
  <Words>369</Words>
  <Application>Microsoft Office PowerPoint</Application>
  <PresentationFormat>On-screen Show (16:9)</PresentationFormat>
  <Paragraphs>51</Paragraphs>
  <Slides>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Times New Roman</vt:lpstr>
      <vt:lpstr>Gold_HighDef</vt:lpstr>
      <vt:lpstr>Project Title</vt:lpstr>
      <vt:lpstr>Introduction</vt:lpstr>
      <vt:lpstr>Methods</vt:lpstr>
      <vt:lpstr>Results</vt:lpstr>
      <vt:lpstr>Discussion &amp; Conclusions</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Title</dc:title>
  <dc:creator>Tyler Towne</dc:creator>
  <cp:lastModifiedBy>Karen Works</cp:lastModifiedBy>
  <cp:revision>9</cp:revision>
  <dcterms:created xsi:type="dcterms:W3CDTF">2021-03-05T14:03:36Z</dcterms:created>
  <dcterms:modified xsi:type="dcterms:W3CDTF">2021-03-10T14:24:55Z</dcterms:modified>
</cp:coreProperties>
</file>